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77" r:id="rId5"/>
    <p:sldId id="278" r:id="rId6"/>
    <p:sldId id="279" r:id="rId7"/>
    <p:sldId id="280" r:id="rId8"/>
    <p:sldId id="281" r:id="rId9"/>
    <p:sldId id="282" r:id="rId10"/>
    <p:sldId id="283" r:id="rId11"/>
    <p:sldId id="284" r:id="rId12"/>
    <p:sldId id="285" r:id="rId13"/>
    <p:sldId id="286" r:id="rId14"/>
    <p:sldId id="287" r:id="rId15"/>
    <p:sldId id="28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599F5D-E3BA-4C98-AC81-F0739355D3C0}" v="13" dt="2023-05-23T02:37:32.2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990"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pez" userId="00179fb52f080972" providerId="LiveId" clId="{22599F5D-E3BA-4C98-AC81-F0739355D3C0}"/>
    <pc:docChg chg="undo custSel modSld">
      <pc:chgData name="Bryan Lopez" userId="00179fb52f080972" providerId="LiveId" clId="{22599F5D-E3BA-4C98-AC81-F0739355D3C0}" dt="2023-05-23T03:06:50.038" v="342" actId="20577"/>
      <pc:docMkLst>
        <pc:docMk/>
      </pc:docMkLst>
      <pc:sldChg chg="modSp mod">
        <pc:chgData name="Bryan Lopez" userId="00179fb52f080972" providerId="LiveId" clId="{22599F5D-E3BA-4C98-AC81-F0739355D3C0}" dt="2023-05-23T02:40:58.454" v="93" actId="27107"/>
        <pc:sldMkLst>
          <pc:docMk/>
          <pc:sldMk cId="1325687769" sldId="278"/>
        </pc:sldMkLst>
        <pc:spChg chg="mod">
          <ac:chgData name="Bryan Lopez" userId="00179fb52f080972" providerId="LiveId" clId="{22599F5D-E3BA-4C98-AC81-F0739355D3C0}" dt="2023-05-23T02:40:58.454" v="93" actId="27107"/>
          <ac:spMkLst>
            <pc:docMk/>
            <pc:sldMk cId="1325687769" sldId="278"/>
            <ac:spMk id="3" creationId="{32A37774-E0DD-4260-E12A-6815DF9F71D6}"/>
          </ac:spMkLst>
        </pc:spChg>
      </pc:sldChg>
      <pc:sldChg chg="modSp mod">
        <pc:chgData name="Bryan Lopez" userId="00179fb52f080972" providerId="LiveId" clId="{22599F5D-E3BA-4C98-AC81-F0739355D3C0}" dt="2023-05-23T02:45:52.247" v="109" actId="20577"/>
        <pc:sldMkLst>
          <pc:docMk/>
          <pc:sldMk cId="877060828" sldId="279"/>
        </pc:sldMkLst>
        <pc:spChg chg="mod">
          <ac:chgData name="Bryan Lopez" userId="00179fb52f080972" providerId="LiveId" clId="{22599F5D-E3BA-4C98-AC81-F0739355D3C0}" dt="2023-05-23T02:45:52.247" v="109" actId="20577"/>
          <ac:spMkLst>
            <pc:docMk/>
            <pc:sldMk cId="877060828" sldId="279"/>
            <ac:spMk id="4" creationId="{4D99F472-D495-6C2D-9E94-647CD8CB89F0}"/>
          </ac:spMkLst>
        </pc:spChg>
      </pc:sldChg>
      <pc:sldChg chg="addSp delSp modSp mod">
        <pc:chgData name="Bryan Lopez" userId="00179fb52f080972" providerId="LiveId" clId="{22599F5D-E3BA-4C98-AC81-F0739355D3C0}" dt="2023-05-23T02:30:49.495" v="35" actId="122"/>
        <pc:sldMkLst>
          <pc:docMk/>
          <pc:sldMk cId="4229222051" sldId="280"/>
        </pc:sldMkLst>
        <pc:spChg chg="mod">
          <ac:chgData name="Bryan Lopez" userId="00179fb52f080972" providerId="LiveId" clId="{22599F5D-E3BA-4C98-AC81-F0739355D3C0}" dt="2023-05-23T02:30:49.495" v="35" actId="122"/>
          <ac:spMkLst>
            <pc:docMk/>
            <pc:sldMk cId="4229222051" sldId="280"/>
            <ac:spMk id="2" creationId="{6AE84D4E-D280-45C9-7587-61F34B8305F3}"/>
          </ac:spMkLst>
        </pc:spChg>
        <pc:spChg chg="mod">
          <ac:chgData name="Bryan Lopez" userId="00179fb52f080972" providerId="LiveId" clId="{22599F5D-E3BA-4C98-AC81-F0739355D3C0}" dt="2023-05-23T02:30:43.922" v="34" actId="2710"/>
          <ac:spMkLst>
            <pc:docMk/>
            <pc:sldMk cId="4229222051" sldId="280"/>
            <ac:spMk id="4" creationId="{F0F5E6E1-5506-C6C1-7C01-EEAFA7C4F3EC}"/>
          </ac:spMkLst>
        </pc:spChg>
        <pc:spChg chg="add del mod">
          <ac:chgData name="Bryan Lopez" userId="00179fb52f080972" providerId="LiveId" clId="{22599F5D-E3BA-4C98-AC81-F0739355D3C0}" dt="2023-05-23T02:27:36.744" v="1"/>
          <ac:spMkLst>
            <pc:docMk/>
            <pc:sldMk cId="4229222051" sldId="280"/>
            <ac:spMk id="5" creationId="{CA02637A-C7D0-BA29-5F5A-AC097A030450}"/>
          </ac:spMkLst>
        </pc:spChg>
        <pc:picChg chg="add mod">
          <ac:chgData name="Bryan Lopez" userId="00179fb52f080972" providerId="LiveId" clId="{22599F5D-E3BA-4C98-AC81-F0739355D3C0}" dt="2023-05-23T02:27:40.306" v="4" actId="26606"/>
          <ac:picMkLst>
            <pc:docMk/>
            <pc:sldMk cId="4229222051" sldId="280"/>
            <ac:picMk id="7" creationId="{5A50CBD8-0D85-27BE-FEA6-2AB495B164B9}"/>
          </ac:picMkLst>
        </pc:picChg>
        <pc:picChg chg="del">
          <ac:chgData name="Bryan Lopez" userId="00179fb52f080972" providerId="LiveId" clId="{22599F5D-E3BA-4C98-AC81-F0739355D3C0}" dt="2023-05-23T02:27:32.344" v="0" actId="478"/>
          <ac:picMkLst>
            <pc:docMk/>
            <pc:sldMk cId="4229222051" sldId="280"/>
            <ac:picMk id="17" creationId="{A64CE3BB-53E0-2BF0-1EBC-F763FFD9A3C2}"/>
          </ac:picMkLst>
        </pc:picChg>
        <pc:picChg chg="del">
          <ac:chgData name="Bryan Lopez" userId="00179fb52f080972" providerId="LiveId" clId="{22599F5D-E3BA-4C98-AC81-F0739355D3C0}" dt="2023-05-23T02:27:40.306" v="4" actId="26606"/>
          <ac:picMkLst>
            <pc:docMk/>
            <pc:sldMk cId="4229222051" sldId="280"/>
            <ac:picMk id="22" creationId="{A53ED3FC-3BE8-4F1F-BEF1-74B1C721718A}"/>
          </ac:picMkLst>
        </pc:picChg>
        <pc:picChg chg="add">
          <ac:chgData name="Bryan Lopez" userId="00179fb52f080972" providerId="LiveId" clId="{22599F5D-E3BA-4C98-AC81-F0739355D3C0}" dt="2023-05-23T02:27:40.306" v="4" actId="26606"/>
          <ac:picMkLst>
            <pc:docMk/>
            <pc:sldMk cId="4229222051" sldId="280"/>
            <ac:picMk id="27" creationId="{A53ED3FC-3BE8-4F1F-BEF1-74B1C721718A}"/>
          </ac:picMkLst>
        </pc:picChg>
      </pc:sldChg>
      <pc:sldChg chg="addSp delSp modSp mod">
        <pc:chgData name="Bryan Lopez" userId="00179fb52f080972" providerId="LiveId" clId="{22599F5D-E3BA-4C98-AC81-F0739355D3C0}" dt="2023-05-23T02:52:06.512" v="112" actId="20577"/>
        <pc:sldMkLst>
          <pc:docMk/>
          <pc:sldMk cId="3212889028" sldId="282"/>
        </pc:sldMkLst>
        <pc:spChg chg="mod">
          <ac:chgData name="Bryan Lopez" userId="00179fb52f080972" providerId="LiveId" clId="{22599F5D-E3BA-4C98-AC81-F0739355D3C0}" dt="2023-05-23T02:30:22.067" v="31" actId="122"/>
          <ac:spMkLst>
            <pc:docMk/>
            <pc:sldMk cId="3212889028" sldId="282"/>
            <ac:spMk id="2" creationId="{3068F219-BD59-6FBB-ADCE-BC93D58564A9}"/>
          </ac:spMkLst>
        </pc:spChg>
        <pc:spChg chg="mod ord">
          <ac:chgData name="Bryan Lopez" userId="00179fb52f080972" providerId="LiveId" clId="{22599F5D-E3BA-4C98-AC81-F0739355D3C0}" dt="2023-05-23T02:52:06.512" v="112" actId="20577"/>
          <ac:spMkLst>
            <pc:docMk/>
            <pc:sldMk cId="3212889028" sldId="282"/>
            <ac:spMk id="4" creationId="{E0655BBA-C02F-B772-0A95-36B810AF40CB}"/>
          </ac:spMkLst>
        </pc:spChg>
        <pc:spChg chg="add del mod">
          <ac:chgData name="Bryan Lopez" userId="00179fb52f080972" providerId="LiveId" clId="{22599F5D-E3BA-4C98-AC81-F0739355D3C0}" dt="2023-05-23T02:29:30.942" v="12"/>
          <ac:spMkLst>
            <pc:docMk/>
            <pc:sldMk cId="3212889028" sldId="282"/>
            <ac:spMk id="5" creationId="{7424F565-66A3-C95F-B245-69AE956E2442}"/>
          </ac:spMkLst>
        </pc:spChg>
        <pc:picChg chg="del">
          <ac:chgData name="Bryan Lopez" userId="00179fb52f080972" providerId="LiveId" clId="{22599F5D-E3BA-4C98-AC81-F0739355D3C0}" dt="2023-05-23T02:28:41.988" v="5" actId="478"/>
          <ac:picMkLst>
            <pc:docMk/>
            <pc:sldMk cId="3212889028" sldId="282"/>
            <ac:picMk id="6" creationId="{8F6B1AD4-15B3-965C-653B-62B5A17601DC}"/>
          </ac:picMkLst>
        </pc:picChg>
        <pc:picChg chg="add mod">
          <ac:chgData name="Bryan Lopez" userId="00179fb52f080972" providerId="LiveId" clId="{22599F5D-E3BA-4C98-AC81-F0739355D3C0}" dt="2023-05-23T02:29:52.877" v="27" actId="26606"/>
          <ac:picMkLst>
            <pc:docMk/>
            <pc:sldMk cId="3212889028" sldId="282"/>
            <ac:picMk id="8" creationId="{EF1F11F6-3E3A-5739-AC27-40FA42F75615}"/>
          </ac:picMkLst>
        </pc:picChg>
        <pc:picChg chg="add del">
          <ac:chgData name="Bryan Lopez" userId="00179fb52f080972" providerId="LiveId" clId="{22599F5D-E3BA-4C98-AC81-F0739355D3C0}" dt="2023-05-23T02:29:52.877" v="27" actId="26606"/>
          <ac:picMkLst>
            <pc:docMk/>
            <pc:sldMk cId="3212889028" sldId="282"/>
            <ac:picMk id="11" creationId="{A53ED3FC-3BE8-4F1F-BEF1-74B1C721718A}"/>
          </ac:picMkLst>
        </pc:picChg>
        <pc:picChg chg="add del">
          <ac:chgData name="Bryan Lopez" userId="00179fb52f080972" providerId="LiveId" clId="{22599F5D-E3BA-4C98-AC81-F0739355D3C0}" dt="2023-05-23T02:29:38.662" v="16" actId="26606"/>
          <ac:picMkLst>
            <pc:docMk/>
            <pc:sldMk cId="3212889028" sldId="282"/>
            <ac:picMk id="16" creationId="{A53ED3FC-3BE8-4F1F-BEF1-74B1C721718A}"/>
          </ac:picMkLst>
        </pc:picChg>
        <pc:picChg chg="add del">
          <ac:chgData name="Bryan Lopez" userId="00179fb52f080972" providerId="LiveId" clId="{22599F5D-E3BA-4C98-AC81-F0739355D3C0}" dt="2023-05-23T02:29:41.289" v="18" actId="26606"/>
          <ac:picMkLst>
            <pc:docMk/>
            <pc:sldMk cId="3212889028" sldId="282"/>
            <ac:picMk id="18" creationId="{DF6A9299-1D12-47E2-9DD4-03342553C4AA}"/>
          </ac:picMkLst>
        </pc:picChg>
        <pc:picChg chg="add del">
          <ac:chgData name="Bryan Lopez" userId="00179fb52f080972" providerId="LiveId" clId="{22599F5D-E3BA-4C98-AC81-F0739355D3C0}" dt="2023-05-23T02:29:44.480" v="20" actId="26606"/>
          <ac:picMkLst>
            <pc:docMk/>
            <pc:sldMk cId="3212889028" sldId="282"/>
            <ac:picMk id="20" creationId="{A53ED3FC-3BE8-4F1F-BEF1-74B1C721718A}"/>
          </ac:picMkLst>
        </pc:picChg>
        <pc:picChg chg="add del">
          <ac:chgData name="Bryan Lopez" userId="00179fb52f080972" providerId="LiveId" clId="{22599F5D-E3BA-4C98-AC81-F0739355D3C0}" dt="2023-05-23T02:29:47.427" v="22" actId="26606"/>
          <ac:picMkLst>
            <pc:docMk/>
            <pc:sldMk cId="3212889028" sldId="282"/>
            <ac:picMk id="22" creationId="{A53ED3FC-3BE8-4F1F-BEF1-74B1C721718A}"/>
          </ac:picMkLst>
        </pc:picChg>
        <pc:picChg chg="add del">
          <ac:chgData name="Bryan Lopez" userId="00179fb52f080972" providerId="LiveId" clId="{22599F5D-E3BA-4C98-AC81-F0739355D3C0}" dt="2023-05-23T02:29:51.355" v="24" actId="26606"/>
          <ac:picMkLst>
            <pc:docMk/>
            <pc:sldMk cId="3212889028" sldId="282"/>
            <ac:picMk id="24" creationId="{A53ED3FC-3BE8-4F1F-BEF1-74B1C721718A}"/>
          </ac:picMkLst>
        </pc:picChg>
        <pc:picChg chg="add del">
          <ac:chgData name="Bryan Lopez" userId="00179fb52f080972" providerId="LiveId" clId="{22599F5D-E3BA-4C98-AC81-F0739355D3C0}" dt="2023-05-23T02:29:52.868" v="26" actId="26606"/>
          <ac:picMkLst>
            <pc:docMk/>
            <pc:sldMk cId="3212889028" sldId="282"/>
            <ac:picMk id="26" creationId="{A53ED3FC-3BE8-4F1F-BEF1-74B1C721718A}"/>
          </ac:picMkLst>
        </pc:picChg>
        <pc:picChg chg="add">
          <ac:chgData name="Bryan Lopez" userId="00179fb52f080972" providerId="LiveId" clId="{22599F5D-E3BA-4C98-AC81-F0739355D3C0}" dt="2023-05-23T02:29:52.877" v="27" actId="26606"/>
          <ac:picMkLst>
            <pc:docMk/>
            <pc:sldMk cId="3212889028" sldId="282"/>
            <ac:picMk id="28" creationId="{A53ED3FC-3BE8-4F1F-BEF1-74B1C721718A}"/>
          </ac:picMkLst>
        </pc:picChg>
        <pc:picChg chg="add del mod">
          <ac:chgData name="Bryan Lopez" userId="00179fb52f080972" providerId="LiveId" clId="{22599F5D-E3BA-4C98-AC81-F0739355D3C0}" dt="2023-05-23T02:29:09.617" v="11" actId="478"/>
          <ac:picMkLst>
            <pc:docMk/>
            <pc:sldMk cId="3212889028" sldId="282"/>
            <ac:picMk id="1026" creationId="{72FBF449-A818-92AB-7000-176DD69FEFFB}"/>
          </ac:picMkLst>
        </pc:picChg>
      </pc:sldChg>
      <pc:sldChg chg="addSp delSp modSp mod">
        <pc:chgData name="Bryan Lopez" userId="00179fb52f080972" providerId="LiveId" clId="{22599F5D-E3BA-4C98-AC81-F0739355D3C0}" dt="2023-05-23T02:55:47.257" v="188" actId="33524"/>
        <pc:sldMkLst>
          <pc:docMk/>
          <pc:sldMk cId="78476008" sldId="283"/>
        </pc:sldMkLst>
        <pc:spChg chg="mod">
          <ac:chgData name="Bryan Lopez" userId="00179fb52f080972" providerId="LiveId" clId="{22599F5D-E3BA-4C98-AC81-F0739355D3C0}" dt="2023-05-23T02:31:59.371" v="41" actId="122"/>
          <ac:spMkLst>
            <pc:docMk/>
            <pc:sldMk cId="78476008" sldId="283"/>
            <ac:spMk id="2" creationId="{01E7C5F4-6217-BCDA-C289-2F6365F644EA}"/>
          </ac:spMkLst>
        </pc:spChg>
        <pc:spChg chg="mod">
          <ac:chgData name="Bryan Lopez" userId="00179fb52f080972" providerId="LiveId" clId="{22599F5D-E3BA-4C98-AC81-F0739355D3C0}" dt="2023-05-23T02:55:47.257" v="188" actId="33524"/>
          <ac:spMkLst>
            <pc:docMk/>
            <pc:sldMk cId="78476008" sldId="283"/>
            <ac:spMk id="4" creationId="{305B052C-C8B8-2AB8-92B3-FD1D8B450754}"/>
          </ac:spMkLst>
        </pc:spChg>
        <pc:picChg chg="add mod">
          <ac:chgData name="Bryan Lopez" userId="00179fb52f080972" providerId="LiveId" clId="{22599F5D-E3BA-4C98-AC81-F0739355D3C0}" dt="2023-05-23T02:31:52.789" v="40" actId="26606"/>
          <ac:picMkLst>
            <pc:docMk/>
            <pc:sldMk cId="78476008" sldId="283"/>
            <ac:picMk id="5" creationId="{ED35AB8B-C938-3268-D27F-975366411CBE}"/>
          </ac:picMkLst>
        </pc:picChg>
        <pc:picChg chg="del">
          <ac:chgData name="Bryan Lopez" userId="00179fb52f080972" providerId="LiveId" clId="{22599F5D-E3BA-4C98-AC81-F0739355D3C0}" dt="2023-05-23T02:31:42.431" v="36" actId="478"/>
          <ac:picMkLst>
            <pc:docMk/>
            <pc:sldMk cId="78476008" sldId="283"/>
            <ac:picMk id="8" creationId="{215D09B7-39F8-8ED2-3235-457DCA517D0E}"/>
          </ac:picMkLst>
        </pc:picChg>
        <pc:picChg chg="del">
          <ac:chgData name="Bryan Lopez" userId="00179fb52f080972" providerId="LiveId" clId="{22599F5D-E3BA-4C98-AC81-F0739355D3C0}" dt="2023-05-23T02:31:52.789" v="40" actId="26606"/>
          <ac:picMkLst>
            <pc:docMk/>
            <pc:sldMk cId="78476008" sldId="283"/>
            <ac:picMk id="13" creationId="{C3ED72BE-2F78-4DD7-B0A1-DCD0503B1034}"/>
          </ac:picMkLst>
        </pc:picChg>
        <pc:picChg chg="add">
          <ac:chgData name="Bryan Lopez" userId="00179fb52f080972" providerId="LiveId" clId="{22599F5D-E3BA-4C98-AC81-F0739355D3C0}" dt="2023-05-23T02:31:52.789" v="40" actId="26606"/>
          <ac:picMkLst>
            <pc:docMk/>
            <pc:sldMk cId="78476008" sldId="283"/>
            <ac:picMk id="18" creationId="{C3ED72BE-2F78-4DD7-B0A1-DCD0503B1034}"/>
          </ac:picMkLst>
        </pc:picChg>
      </pc:sldChg>
      <pc:sldChg chg="addSp delSp modSp mod">
        <pc:chgData name="Bryan Lopez" userId="00179fb52f080972" providerId="LiveId" clId="{22599F5D-E3BA-4C98-AC81-F0739355D3C0}" dt="2023-05-23T02:59:48.728" v="215" actId="20577"/>
        <pc:sldMkLst>
          <pc:docMk/>
          <pc:sldMk cId="4255850695" sldId="284"/>
        </pc:sldMkLst>
        <pc:spChg chg="mod">
          <ac:chgData name="Bryan Lopez" userId="00179fb52f080972" providerId="LiveId" clId="{22599F5D-E3BA-4C98-AC81-F0739355D3C0}" dt="2023-05-23T02:34:14.055" v="59" actId="122"/>
          <ac:spMkLst>
            <pc:docMk/>
            <pc:sldMk cId="4255850695" sldId="284"/>
            <ac:spMk id="2" creationId="{AAD5B8EB-2487-880F-C85A-FBFD7BC20178}"/>
          </ac:spMkLst>
        </pc:spChg>
        <pc:spChg chg="mod ord">
          <ac:chgData name="Bryan Lopez" userId="00179fb52f080972" providerId="LiveId" clId="{22599F5D-E3BA-4C98-AC81-F0739355D3C0}" dt="2023-05-23T02:59:48.728" v="215" actId="20577"/>
          <ac:spMkLst>
            <pc:docMk/>
            <pc:sldMk cId="4255850695" sldId="284"/>
            <ac:spMk id="4" creationId="{5A25D8BA-65D2-C55B-1C4A-F733E74FEE9D}"/>
          </ac:spMkLst>
        </pc:spChg>
        <pc:spChg chg="add del mod">
          <ac:chgData name="Bryan Lopez" userId="00179fb52f080972" providerId="LiveId" clId="{22599F5D-E3BA-4C98-AC81-F0739355D3C0}" dt="2023-05-23T02:34:00.055" v="53"/>
          <ac:spMkLst>
            <pc:docMk/>
            <pc:sldMk cId="4255850695" sldId="284"/>
            <ac:spMk id="8" creationId="{E2B67A24-F746-F759-90FF-135E27E90DC6}"/>
          </ac:spMkLst>
        </pc:spChg>
        <pc:picChg chg="add mod ord">
          <ac:chgData name="Bryan Lopez" userId="00179fb52f080972" providerId="LiveId" clId="{22599F5D-E3BA-4C98-AC81-F0739355D3C0}" dt="2023-05-23T02:33:39.953" v="51" actId="26606"/>
          <ac:picMkLst>
            <pc:docMk/>
            <pc:sldMk cId="4255850695" sldId="284"/>
            <ac:picMk id="5" creationId="{A62AEAC5-9408-AAFC-5FA6-8A7BAF4AE533}"/>
          </ac:picMkLst>
        </pc:picChg>
        <pc:picChg chg="del mod">
          <ac:chgData name="Bryan Lopez" userId="00179fb52f080972" providerId="LiveId" clId="{22599F5D-E3BA-4C98-AC81-F0739355D3C0}" dt="2023-05-23T02:33:56.485" v="52" actId="478"/>
          <ac:picMkLst>
            <pc:docMk/>
            <pc:sldMk cId="4255850695" sldId="284"/>
            <ac:picMk id="6" creationId="{750E08F8-8033-8E99-A377-31E89A18FFC4}"/>
          </ac:picMkLst>
        </pc:picChg>
        <pc:picChg chg="del">
          <ac:chgData name="Bryan Lopez" userId="00179fb52f080972" providerId="LiveId" clId="{22599F5D-E3BA-4C98-AC81-F0739355D3C0}" dt="2023-05-23T02:33:27.919" v="47" actId="478"/>
          <ac:picMkLst>
            <pc:docMk/>
            <pc:sldMk cId="4255850695" sldId="284"/>
            <ac:picMk id="10" creationId="{BAC268E5-87CE-C79B-BDD6-0B9566122767}"/>
          </ac:picMkLst>
        </pc:picChg>
        <pc:picChg chg="add mod">
          <ac:chgData name="Bryan Lopez" userId="00179fb52f080972" providerId="LiveId" clId="{22599F5D-E3BA-4C98-AC81-F0739355D3C0}" dt="2023-05-23T02:34:03.323" v="56" actId="26606"/>
          <ac:picMkLst>
            <pc:docMk/>
            <pc:sldMk cId="4255850695" sldId="284"/>
            <ac:picMk id="11" creationId="{289EA6BE-F23A-0B82-6FA1-98C4288BA630}"/>
          </ac:picMkLst>
        </pc:picChg>
        <pc:picChg chg="del">
          <ac:chgData name="Bryan Lopez" userId="00179fb52f080972" providerId="LiveId" clId="{22599F5D-E3BA-4C98-AC81-F0739355D3C0}" dt="2023-05-23T02:33:39.953" v="51" actId="26606"/>
          <ac:picMkLst>
            <pc:docMk/>
            <pc:sldMk cId="4255850695" sldId="284"/>
            <ac:picMk id="18" creationId="{C3ED72BE-2F78-4DD7-B0A1-DCD0503B1034}"/>
          </ac:picMkLst>
        </pc:picChg>
        <pc:picChg chg="add del">
          <ac:chgData name="Bryan Lopez" userId="00179fb52f080972" providerId="LiveId" clId="{22599F5D-E3BA-4C98-AC81-F0739355D3C0}" dt="2023-05-23T02:34:03.323" v="56" actId="26606"/>
          <ac:picMkLst>
            <pc:docMk/>
            <pc:sldMk cId="4255850695" sldId="284"/>
            <ac:picMk id="23" creationId="{C3ED72BE-2F78-4DD7-B0A1-DCD0503B1034}"/>
          </ac:picMkLst>
        </pc:picChg>
        <pc:picChg chg="add">
          <ac:chgData name="Bryan Lopez" userId="00179fb52f080972" providerId="LiveId" clId="{22599F5D-E3BA-4C98-AC81-F0739355D3C0}" dt="2023-05-23T02:34:03.323" v="56" actId="26606"/>
          <ac:picMkLst>
            <pc:docMk/>
            <pc:sldMk cId="4255850695" sldId="284"/>
            <ac:picMk id="28" creationId="{C3ED72BE-2F78-4DD7-B0A1-DCD0503B1034}"/>
          </ac:picMkLst>
        </pc:picChg>
      </pc:sldChg>
      <pc:sldChg chg="addSp delSp modSp mod">
        <pc:chgData name="Bryan Lopez" userId="00179fb52f080972" providerId="LiveId" clId="{22599F5D-E3BA-4C98-AC81-F0739355D3C0}" dt="2023-05-23T03:02:47.667" v="239" actId="20577"/>
        <pc:sldMkLst>
          <pc:docMk/>
          <pc:sldMk cId="1005928102" sldId="285"/>
        </pc:sldMkLst>
        <pc:spChg chg="mod">
          <ac:chgData name="Bryan Lopez" userId="00179fb52f080972" providerId="LiveId" clId="{22599F5D-E3BA-4C98-AC81-F0739355D3C0}" dt="2023-05-23T02:36:06.272" v="70" actId="122"/>
          <ac:spMkLst>
            <pc:docMk/>
            <pc:sldMk cId="1005928102" sldId="285"/>
            <ac:spMk id="2" creationId="{F084E73B-5468-B7E9-AAF1-E459A825ED9E}"/>
          </ac:spMkLst>
        </pc:spChg>
        <pc:spChg chg="mod ord">
          <ac:chgData name="Bryan Lopez" userId="00179fb52f080972" providerId="LiveId" clId="{22599F5D-E3BA-4C98-AC81-F0739355D3C0}" dt="2023-05-23T03:02:47.667" v="239" actId="20577"/>
          <ac:spMkLst>
            <pc:docMk/>
            <pc:sldMk cId="1005928102" sldId="285"/>
            <ac:spMk id="4" creationId="{03568D5E-5B1F-2B52-5180-ED301F84E382}"/>
          </ac:spMkLst>
        </pc:spChg>
        <pc:spChg chg="add del mod">
          <ac:chgData name="Bryan Lopez" userId="00179fb52f080972" providerId="LiveId" clId="{22599F5D-E3BA-4C98-AC81-F0739355D3C0}" dt="2023-05-23T02:35:28.245" v="63"/>
          <ac:spMkLst>
            <pc:docMk/>
            <pc:sldMk cId="1005928102" sldId="285"/>
            <ac:spMk id="5" creationId="{12FD2D42-9EF8-3C32-1AB6-EBC78E0AB41E}"/>
          </ac:spMkLst>
        </pc:spChg>
        <pc:picChg chg="del">
          <ac:chgData name="Bryan Lopez" userId="00179fb52f080972" providerId="LiveId" clId="{22599F5D-E3BA-4C98-AC81-F0739355D3C0}" dt="2023-05-23T02:35:25.027" v="62" actId="478"/>
          <ac:picMkLst>
            <pc:docMk/>
            <pc:sldMk cId="1005928102" sldId="285"/>
            <ac:picMk id="6" creationId="{C5FA29F2-5AD7-A9EF-3910-F85424E0B752}"/>
          </ac:picMkLst>
        </pc:picChg>
        <pc:picChg chg="mod">
          <ac:chgData name="Bryan Lopez" userId="00179fb52f080972" providerId="LiveId" clId="{22599F5D-E3BA-4C98-AC81-F0739355D3C0}" dt="2023-05-23T02:35:48.069" v="68" actId="26606"/>
          <ac:picMkLst>
            <pc:docMk/>
            <pc:sldMk cId="1005928102" sldId="285"/>
            <ac:picMk id="8" creationId="{ECE7BD9D-6D10-A98C-BF94-6B1307BA9C13}"/>
          </ac:picMkLst>
        </pc:picChg>
        <pc:picChg chg="add mod">
          <ac:chgData name="Bryan Lopez" userId="00179fb52f080972" providerId="LiveId" clId="{22599F5D-E3BA-4C98-AC81-F0739355D3C0}" dt="2023-05-23T02:35:48.069" v="68" actId="26606"/>
          <ac:picMkLst>
            <pc:docMk/>
            <pc:sldMk cId="1005928102" sldId="285"/>
            <ac:picMk id="9" creationId="{7EAE46EF-2CFD-0C71-64EE-38D4A516DE26}"/>
          </ac:picMkLst>
        </pc:picChg>
        <pc:picChg chg="del">
          <ac:chgData name="Bryan Lopez" userId="00179fb52f080972" providerId="LiveId" clId="{22599F5D-E3BA-4C98-AC81-F0739355D3C0}" dt="2023-05-23T02:35:48.069" v="68" actId="26606"/>
          <ac:picMkLst>
            <pc:docMk/>
            <pc:sldMk cId="1005928102" sldId="285"/>
            <ac:picMk id="19" creationId="{C3ED72BE-2F78-4DD7-B0A1-DCD0503B1034}"/>
          </ac:picMkLst>
        </pc:picChg>
        <pc:picChg chg="add">
          <ac:chgData name="Bryan Lopez" userId="00179fb52f080972" providerId="LiveId" clId="{22599F5D-E3BA-4C98-AC81-F0739355D3C0}" dt="2023-05-23T02:35:48.069" v="68" actId="26606"/>
          <ac:picMkLst>
            <pc:docMk/>
            <pc:sldMk cId="1005928102" sldId="285"/>
            <ac:picMk id="24" creationId="{C3ED72BE-2F78-4DD7-B0A1-DCD0503B1034}"/>
          </ac:picMkLst>
        </pc:picChg>
      </pc:sldChg>
      <pc:sldChg chg="addSp delSp modSp mod">
        <pc:chgData name="Bryan Lopez" userId="00179fb52f080972" providerId="LiveId" clId="{22599F5D-E3BA-4C98-AC81-F0739355D3C0}" dt="2023-05-23T03:06:28.110" v="332" actId="20577"/>
        <pc:sldMkLst>
          <pc:docMk/>
          <pc:sldMk cId="1282741499" sldId="286"/>
        </pc:sldMkLst>
        <pc:spChg chg="mod">
          <ac:chgData name="Bryan Lopez" userId="00179fb52f080972" providerId="LiveId" clId="{22599F5D-E3BA-4C98-AC81-F0739355D3C0}" dt="2023-05-23T02:37:52.121" v="80" actId="122"/>
          <ac:spMkLst>
            <pc:docMk/>
            <pc:sldMk cId="1282741499" sldId="286"/>
            <ac:spMk id="2" creationId="{2DACF5A5-EED9-8775-7640-CC64BADC76C0}"/>
          </ac:spMkLst>
        </pc:spChg>
        <pc:spChg chg="mod ord">
          <ac:chgData name="Bryan Lopez" userId="00179fb52f080972" providerId="LiveId" clId="{22599F5D-E3BA-4C98-AC81-F0739355D3C0}" dt="2023-05-23T03:06:28.110" v="332" actId="20577"/>
          <ac:spMkLst>
            <pc:docMk/>
            <pc:sldMk cId="1282741499" sldId="286"/>
            <ac:spMk id="4" creationId="{A6338BF3-BEF9-E637-7FDB-17CAFACCA6BC}"/>
          </ac:spMkLst>
        </pc:spChg>
        <pc:picChg chg="add mod">
          <ac:chgData name="Bryan Lopez" userId="00179fb52f080972" providerId="LiveId" clId="{22599F5D-E3BA-4C98-AC81-F0739355D3C0}" dt="2023-05-23T02:37:35.620" v="77" actId="26606"/>
          <ac:picMkLst>
            <pc:docMk/>
            <pc:sldMk cId="1282741499" sldId="286"/>
            <ac:picMk id="5" creationId="{B780D069-F270-3A80-1B1E-0E8EE763C863}"/>
          </ac:picMkLst>
        </pc:picChg>
        <pc:picChg chg="del">
          <ac:chgData name="Bryan Lopez" userId="00179fb52f080972" providerId="LiveId" clId="{22599F5D-E3BA-4C98-AC81-F0739355D3C0}" dt="2023-05-23T02:37:28.012" v="73" actId="478"/>
          <ac:picMkLst>
            <pc:docMk/>
            <pc:sldMk cId="1282741499" sldId="286"/>
            <ac:picMk id="8" creationId="{63992099-98BB-4B61-08D5-AC951C20F799}"/>
          </ac:picMkLst>
        </pc:picChg>
        <pc:picChg chg="del">
          <ac:chgData name="Bryan Lopez" userId="00179fb52f080972" providerId="LiveId" clId="{22599F5D-E3BA-4C98-AC81-F0739355D3C0}" dt="2023-05-23T02:37:35.620" v="77" actId="26606"/>
          <ac:picMkLst>
            <pc:docMk/>
            <pc:sldMk cId="1282741499" sldId="286"/>
            <ac:picMk id="107" creationId="{C3ED72BE-2F78-4DD7-B0A1-DCD0503B1034}"/>
          </ac:picMkLst>
        </pc:picChg>
        <pc:picChg chg="add">
          <ac:chgData name="Bryan Lopez" userId="00179fb52f080972" providerId="LiveId" clId="{22599F5D-E3BA-4C98-AC81-F0739355D3C0}" dt="2023-05-23T02:37:35.620" v="77" actId="26606"/>
          <ac:picMkLst>
            <pc:docMk/>
            <pc:sldMk cId="1282741499" sldId="286"/>
            <ac:picMk id="112" creationId="{C3ED72BE-2F78-4DD7-B0A1-DCD0503B1034}"/>
          </ac:picMkLst>
        </pc:picChg>
      </pc:sldChg>
      <pc:sldChg chg="modSp mod">
        <pc:chgData name="Bryan Lopez" userId="00179fb52f080972" providerId="LiveId" clId="{22599F5D-E3BA-4C98-AC81-F0739355D3C0}" dt="2023-05-23T03:06:50.038" v="342" actId="20577"/>
        <pc:sldMkLst>
          <pc:docMk/>
          <pc:sldMk cId="2106530306" sldId="287"/>
        </pc:sldMkLst>
        <pc:spChg chg="mod">
          <ac:chgData name="Bryan Lopez" userId="00179fb52f080972" providerId="LiveId" clId="{22599F5D-E3BA-4C98-AC81-F0739355D3C0}" dt="2023-05-23T03:06:50.038" v="342" actId="20577"/>
          <ac:spMkLst>
            <pc:docMk/>
            <pc:sldMk cId="2106530306" sldId="287"/>
            <ac:spMk id="4" creationId="{4258307E-2D98-FE06-7363-DEA2C93F9B97}"/>
          </ac:spMkLst>
        </pc:spChg>
      </pc:sldChg>
    </pc:docChg>
  </pc:docChgLst>
</pc:chgInfo>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1EC09C-9CDC-48F0-BB82-ED223F986966}" type="datetimeFigureOut">
              <a:rPr lang="en-US" smtClean="0"/>
              <a:t>5/22/2023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46CEE3-4835-4F73-BA0B-02C09C038718}" type="slidenum">
              <a:rPr lang="en-US" smtClean="0"/>
              <a:t>‹#›</a:t>
            </a:fld>
            <a:endParaRPr lang="en-US" dirty="0"/>
          </a:p>
        </p:txBody>
      </p:sp>
    </p:spTree>
    <p:extLst>
      <p:ext uri="{BB962C8B-B14F-4D97-AF65-F5344CB8AC3E}">
        <p14:creationId xmlns:p14="http://schemas.microsoft.com/office/powerpoint/2010/main" val="3579088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9D874152-028B-486A-9CCC-467A5536A7DC}" type="datetime1">
              <a:rPr lang="en-US" smtClean="0"/>
              <a:t>5/22/2023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1558FF-9F53-4DAD-84A1-1EEE4F190FF1}"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8FA1A6-D89D-4E0B-ACDC-F92429034F56}"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A382F0-6EA8-4D82-951F-1579D6A93CC4}"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BE913C-F349-4CE3-A910-0EA13427FE0D}"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D4C5C7-4D27-4EBE-9DB8-92F5F0F40B34}"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CDAF82-EDB2-4FBF-83F4-247A1B3455CB}"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5E59DB-4C5A-44A3-897C-FF6803F94296}"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F6B6E0-E0F8-4800-BD74-7D33DFE5ED7E}"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E6DC824-D0E7-4046-8B44-4AAD1C4DE2CF}"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FC221C-17A4-4F42-9F54-9F7E03AA1BBB}"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8CD7CBA-5256-42F3-BAB5-33F095514AE3}"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B80C04-2E33-403B-B014-7E203A57326C}" type="datetime1">
              <a:rPr lang="en-US" smtClean="0"/>
              <a:t>5/22/2023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C92A49D-7D7F-4D69-A8AA-65D6B58C15F2}" type="datetime1">
              <a:rPr lang="en-US" smtClean="0"/>
              <a:t>5/22/2023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09E02903-36C1-4F6B-9F27-EA2305255204}" type="datetime1">
              <a:rPr lang="en-US" smtClean="0"/>
              <a:t>5/22/2023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8BBFA8-C775-4121-A7F6-6851C8035873}"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C01760-8EEC-4A4C-BD0D-3CDAAA80A266}"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183DE74-4CAD-4852-95E7-A055FD779420}" type="datetime1">
              <a:rPr lang="en-US" smtClean="0"/>
              <a:t>5/22/2023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3D1E5586-8BB5-40F6-96C3-2E87DD7CE5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63E3F80-D945-4490-916D-6384E6895E6F}"/>
              </a:ext>
            </a:extLst>
          </p:cNvPr>
          <p:cNvSpPr>
            <a:spLocks noGrp="1"/>
          </p:cNvSpPr>
          <p:nvPr>
            <p:ph type="ctrTitle"/>
          </p:nvPr>
        </p:nvSpPr>
        <p:spPr>
          <a:xfrm>
            <a:off x="1993805" y="1354668"/>
            <a:ext cx="8204391" cy="2346475"/>
          </a:xfrm>
        </p:spPr>
        <p:txBody>
          <a:bodyPr>
            <a:normAutofit/>
          </a:bodyPr>
          <a:lstStyle/>
          <a:p>
            <a:pPr algn="ctr"/>
            <a:r>
              <a:rPr lang="en-US" sz="6000" b="1" dirty="0"/>
              <a:t>The wardens</a:t>
            </a:r>
          </a:p>
        </p:txBody>
      </p:sp>
      <p:cxnSp>
        <p:nvCxnSpPr>
          <p:cNvPr id="91" name="Straight Connector 90">
            <a:extLst>
              <a:ext uri="{FF2B5EF4-FFF2-40B4-BE49-F238E27FC236}">
                <a16:creationId xmlns:a16="http://schemas.microsoft.com/office/drawing/2014/main" id="{8A832D40-B9E2-4CE7-9E0A-B35591EA20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629" y="3810000"/>
            <a:ext cx="500743"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16351BD-4BE1-47AD-8B65-1472A3BE63E4}"/>
              </a:ext>
            </a:extLst>
          </p:cNvPr>
          <p:cNvSpPr>
            <a:spLocks noGrp="1"/>
          </p:cNvSpPr>
          <p:nvPr>
            <p:ph type="subTitle" idx="1"/>
          </p:nvPr>
        </p:nvSpPr>
        <p:spPr>
          <a:xfrm>
            <a:off x="2497137" y="3940629"/>
            <a:ext cx="7197726" cy="1240970"/>
          </a:xfrm>
        </p:spPr>
        <p:txBody>
          <a:bodyPr>
            <a:normAutofit fontScale="85000" lnSpcReduction="20000"/>
          </a:bodyPr>
          <a:lstStyle/>
          <a:p>
            <a:pPr algn="ctr"/>
            <a:r>
              <a:rPr lang="en-US" dirty="0"/>
              <a:t>Angel Alvarado #133537</a:t>
            </a:r>
          </a:p>
          <a:p>
            <a:pPr algn="ctr"/>
            <a:r>
              <a:rPr lang="en-US" dirty="0"/>
              <a:t>Abdiel Centeno #144970</a:t>
            </a:r>
          </a:p>
          <a:p>
            <a:pPr algn="ctr"/>
            <a:r>
              <a:rPr lang="en-US" dirty="0"/>
              <a:t>Bryan Lopez #137857</a:t>
            </a:r>
          </a:p>
          <a:p>
            <a:pPr algn="ctr"/>
            <a:r>
              <a:rPr lang="en-US" dirty="0"/>
              <a:t>Juan pabon #130781</a:t>
            </a:r>
          </a:p>
        </p:txBody>
      </p:sp>
    </p:spTree>
    <p:extLst>
      <p:ext uri="{BB962C8B-B14F-4D97-AF65-F5344CB8AC3E}">
        <p14:creationId xmlns:p14="http://schemas.microsoft.com/office/powerpoint/2010/main" val="280313620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12" name="Picture 111">
            <a:extLst>
              <a:ext uri="{FF2B5EF4-FFF2-40B4-BE49-F238E27FC236}">
                <a16:creationId xmlns:a16="http://schemas.microsoft.com/office/drawing/2014/main" id="{C3ED72BE-2F78-4DD7-B0A1-DCD0503B10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2DACF5A5-EED9-8775-7640-CC64BADC76C0}"/>
              </a:ext>
            </a:extLst>
          </p:cNvPr>
          <p:cNvSpPr>
            <a:spLocks noGrp="1"/>
          </p:cNvSpPr>
          <p:nvPr>
            <p:ph type="title"/>
          </p:nvPr>
        </p:nvSpPr>
        <p:spPr>
          <a:xfrm>
            <a:off x="6717278" y="1030288"/>
            <a:ext cx="4099947" cy="1035579"/>
          </a:xfrm>
        </p:spPr>
        <p:txBody>
          <a:bodyPr vert="horz" lIns="91440" tIns="45720" rIns="91440" bIns="45720" rtlCol="0" anchor="ctr">
            <a:normAutofit/>
          </a:bodyPr>
          <a:lstStyle/>
          <a:p>
            <a:pPr algn="ctr"/>
            <a:r>
              <a:rPr lang="en-US" sz="3600" dirty="0"/>
              <a:t>Help</a:t>
            </a:r>
          </a:p>
        </p:txBody>
      </p:sp>
      <p:pic>
        <p:nvPicPr>
          <p:cNvPr id="6" name="Content Placeholder 5" descr="A screenshot of a computer&#10;&#10;Description automatically generated with medium confidence">
            <a:extLst>
              <a:ext uri="{FF2B5EF4-FFF2-40B4-BE49-F238E27FC236}">
                <a16:creationId xmlns:a16="http://schemas.microsoft.com/office/drawing/2014/main" id="{C27790BE-55E8-77EC-A4AF-3B6CF3EDEA9E}"/>
              </a:ext>
            </a:extLst>
          </p:cNvPr>
          <p:cNvPicPr>
            <a:picLocks noGrp="1" noChangeAspect="1"/>
          </p:cNvPicPr>
          <p:nvPr>
            <p:ph idx="1"/>
          </p:nvPr>
        </p:nvPicPr>
        <p:blipFill>
          <a:blip r:embed="rId4"/>
          <a:stretch>
            <a:fillRect/>
          </a:stretch>
        </p:blipFill>
        <p:spPr>
          <a:xfrm>
            <a:off x="1681424" y="639098"/>
            <a:ext cx="3418951"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5" name="Picture 4" descr="A screenshot of a computer&#10;&#10;Description automatically generated">
            <a:extLst>
              <a:ext uri="{FF2B5EF4-FFF2-40B4-BE49-F238E27FC236}">
                <a16:creationId xmlns:a16="http://schemas.microsoft.com/office/drawing/2014/main" id="{B780D069-F270-3A80-1B1E-0E8EE763C863}"/>
              </a:ext>
            </a:extLst>
          </p:cNvPr>
          <p:cNvPicPr>
            <a:picLocks noChangeAspect="1"/>
          </p:cNvPicPr>
          <p:nvPr/>
        </p:nvPicPr>
        <p:blipFill>
          <a:blip r:embed="rId5"/>
          <a:stretch>
            <a:fillRect/>
          </a:stretch>
        </p:blipFill>
        <p:spPr>
          <a:xfrm>
            <a:off x="1165757" y="3522111"/>
            <a:ext cx="4450286"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Text Placeholder 3">
            <a:extLst>
              <a:ext uri="{FF2B5EF4-FFF2-40B4-BE49-F238E27FC236}">
                <a16:creationId xmlns:a16="http://schemas.microsoft.com/office/drawing/2014/main" id="{A6338BF3-BEF9-E637-7FDB-17CAFACCA6BC}"/>
              </a:ext>
            </a:extLst>
          </p:cNvPr>
          <p:cNvSpPr>
            <a:spLocks noGrp="1"/>
          </p:cNvSpPr>
          <p:nvPr>
            <p:ph type="body" sz="half" idx="2"/>
          </p:nvPr>
        </p:nvSpPr>
        <p:spPr>
          <a:xfrm>
            <a:off x="6717278" y="2142067"/>
            <a:ext cx="4099947" cy="3649133"/>
          </a:xfrm>
        </p:spPr>
        <p:txBody>
          <a:bodyPr vert="horz" lIns="91440" tIns="45720" rIns="91440" bIns="45720" rtlCol="0" anchor="ctr">
            <a:normAutofit/>
          </a:bodyPr>
          <a:lstStyle/>
          <a:p>
            <a:pPr algn="just">
              <a:lnSpc>
                <a:spcPct val="150000"/>
              </a:lnSpc>
            </a:pPr>
            <a:r>
              <a:rPr lang="en-US" dirty="0"/>
              <a:t>Inside this option you will find things like:</a:t>
            </a:r>
          </a:p>
          <a:p>
            <a:pPr marL="285750" indent="-285750" algn="just">
              <a:lnSpc>
                <a:spcPct val="150000"/>
              </a:lnSpc>
              <a:buFont typeface="Arial"/>
              <a:buChar char="•"/>
            </a:pPr>
            <a:r>
              <a:rPr lang="en-US" dirty="0"/>
              <a:t>Help</a:t>
            </a:r>
          </a:p>
          <a:p>
            <a:pPr marL="285750" indent="-285750" algn="just">
              <a:lnSpc>
                <a:spcPct val="150000"/>
              </a:lnSpc>
              <a:buFont typeface="Arial"/>
              <a:buChar char="•"/>
            </a:pPr>
            <a:r>
              <a:rPr lang="en-US" dirty="0"/>
              <a:t>About</a:t>
            </a:r>
          </a:p>
          <a:p>
            <a:pPr algn="just">
              <a:lnSpc>
                <a:spcPct val="150000"/>
              </a:lnSpc>
            </a:pPr>
            <a:r>
              <a:rPr lang="en-US" dirty="0"/>
              <a:t>These options should help you to understand the app better and help if you ever find yourself in need.</a:t>
            </a:r>
          </a:p>
        </p:txBody>
      </p:sp>
    </p:spTree>
    <p:extLst>
      <p:ext uri="{BB962C8B-B14F-4D97-AF65-F5344CB8AC3E}">
        <p14:creationId xmlns:p14="http://schemas.microsoft.com/office/powerpoint/2010/main" val="1282741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E614D385-0D70-3F63-417F-AD540825A1C2}"/>
              </a:ext>
            </a:extLst>
          </p:cNvPr>
          <p:cNvSpPr>
            <a:spLocks noGrp="1"/>
          </p:cNvSpPr>
          <p:nvPr>
            <p:ph type="title"/>
          </p:nvPr>
        </p:nvSpPr>
        <p:spPr>
          <a:xfrm>
            <a:off x="649338" y="3765754"/>
            <a:ext cx="10903565" cy="1504335"/>
          </a:xfrm>
        </p:spPr>
        <p:txBody>
          <a:bodyPr vert="horz" lIns="91440" tIns="45720" rIns="91440" bIns="45720" rtlCol="0" anchor="b">
            <a:normAutofit/>
          </a:bodyPr>
          <a:lstStyle/>
          <a:p>
            <a:pPr algn="ctr"/>
            <a:r>
              <a:rPr lang="en-US" sz="4800"/>
              <a:t>About</a:t>
            </a:r>
          </a:p>
        </p:txBody>
      </p:sp>
      <p:sp>
        <p:nvSpPr>
          <p:cNvPr id="4" name="Text Placeholder 3">
            <a:extLst>
              <a:ext uri="{FF2B5EF4-FFF2-40B4-BE49-F238E27FC236}">
                <a16:creationId xmlns:a16="http://schemas.microsoft.com/office/drawing/2014/main" id="{4258307E-2D98-FE06-7363-DEA2C93F9B97}"/>
              </a:ext>
            </a:extLst>
          </p:cNvPr>
          <p:cNvSpPr>
            <a:spLocks noGrp="1"/>
          </p:cNvSpPr>
          <p:nvPr>
            <p:ph type="body" sz="half" idx="2"/>
          </p:nvPr>
        </p:nvSpPr>
        <p:spPr>
          <a:xfrm>
            <a:off x="1278398" y="5270090"/>
            <a:ext cx="9645445" cy="953729"/>
          </a:xfrm>
        </p:spPr>
        <p:txBody>
          <a:bodyPr vert="horz" lIns="91440" tIns="45720" rIns="91440" bIns="45720" rtlCol="0" anchor="t">
            <a:normAutofit/>
          </a:bodyPr>
          <a:lstStyle/>
          <a:p>
            <a:pPr algn="ctr"/>
            <a:r>
              <a:rPr lang="en-US" sz="1800" cap="all" dirty="0"/>
              <a:t>you can always contact us, the creators,  using the ‘about’ option if you need any help.</a:t>
            </a:r>
          </a:p>
        </p:txBody>
      </p:sp>
      <p:pic>
        <p:nvPicPr>
          <p:cNvPr id="6" name="Content Placeholder 5" descr="A screenshot of a computer&#10;&#10;Description automatically generated with medium confidence">
            <a:extLst>
              <a:ext uri="{FF2B5EF4-FFF2-40B4-BE49-F238E27FC236}">
                <a16:creationId xmlns:a16="http://schemas.microsoft.com/office/drawing/2014/main" id="{53921C58-E9E4-6C29-09A2-2718ADFF4E69}"/>
              </a:ext>
            </a:extLst>
          </p:cNvPr>
          <p:cNvPicPr>
            <a:picLocks noGrp="1" noChangeAspect="1"/>
          </p:cNvPicPr>
          <p:nvPr>
            <p:ph idx="1"/>
          </p:nvPr>
        </p:nvPicPr>
        <p:blipFill>
          <a:blip r:embed="rId4"/>
          <a:stretch>
            <a:fillRect/>
          </a:stretch>
        </p:blipFill>
        <p:spPr>
          <a:xfrm>
            <a:off x="3373245" y="766155"/>
            <a:ext cx="5442334" cy="3306218"/>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106530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8BD78ED-75E1-4879-B369-BC61F7C45E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C04F8797-ED77-4C70-AAEA-0DE48267C2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AD06229-FEB7-4CC9-8BE7-1A9457B9C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322895"/>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14" name="Picture 13">
            <a:extLst>
              <a:ext uri="{FF2B5EF4-FFF2-40B4-BE49-F238E27FC236}">
                <a16:creationId xmlns:a16="http://schemas.microsoft.com/office/drawing/2014/main" id="{42B44E02-2041-49BE-AF61-F91454DC3A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60549" r="62095"/>
          <a:stretch/>
        </p:blipFill>
        <p:spPr>
          <a:xfrm flipH="1">
            <a:off x="8948814" y="3265714"/>
            <a:ext cx="3243185" cy="1898718"/>
          </a:xfrm>
          <a:custGeom>
            <a:avLst/>
            <a:gdLst>
              <a:gd name="connsiteX0" fmla="*/ 220380 w 3243185"/>
              <a:gd name="connsiteY0" fmla="*/ 404386 h 1898718"/>
              <a:gd name="connsiteX1" fmla="*/ 278149 w 3243185"/>
              <a:gd name="connsiteY1" fmla="*/ 410805 h 1898718"/>
              <a:gd name="connsiteX2" fmla="*/ 297405 w 3243185"/>
              <a:gd name="connsiteY2" fmla="*/ 423642 h 1898718"/>
              <a:gd name="connsiteX3" fmla="*/ 316662 w 3243185"/>
              <a:gd name="connsiteY3" fmla="*/ 430061 h 1898718"/>
              <a:gd name="connsiteX4" fmla="*/ 355175 w 3243185"/>
              <a:gd name="connsiteY4" fmla="*/ 455737 h 1898718"/>
              <a:gd name="connsiteX5" fmla="*/ 406525 w 3243185"/>
              <a:gd name="connsiteY5" fmla="*/ 468574 h 1898718"/>
              <a:gd name="connsiteX6" fmla="*/ 425782 w 3243185"/>
              <a:gd name="connsiteY6" fmla="*/ 481412 h 1898718"/>
              <a:gd name="connsiteX7" fmla="*/ 445038 w 3243185"/>
              <a:gd name="connsiteY7" fmla="*/ 487831 h 1898718"/>
              <a:gd name="connsiteX8" fmla="*/ 483551 w 3243185"/>
              <a:gd name="connsiteY8" fmla="*/ 526344 h 1898718"/>
              <a:gd name="connsiteX9" fmla="*/ 483551 w 3243185"/>
              <a:gd name="connsiteY9" fmla="*/ 609788 h 1898718"/>
              <a:gd name="connsiteX10" fmla="*/ 445038 w 3243185"/>
              <a:gd name="connsiteY10" fmla="*/ 635464 h 1898718"/>
              <a:gd name="connsiteX11" fmla="*/ 246055 w 3243185"/>
              <a:gd name="connsiteY11" fmla="*/ 629045 h 1898718"/>
              <a:gd name="connsiteX12" fmla="*/ 233217 w 3243185"/>
              <a:gd name="connsiteY12" fmla="*/ 609788 h 1898718"/>
              <a:gd name="connsiteX13" fmla="*/ 213961 w 3243185"/>
              <a:gd name="connsiteY13" fmla="*/ 603370 h 1898718"/>
              <a:gd name="connsiteX14" fmla="*/ 188285 w 3243185"/>
              <a:gd name="connsiteY14" fmla="*/ 564857 h 1898718"/>
              <a:gd name="connsiteX15" fmla="*/ 175448 w 3243185"/>
              <a:gd name="connsiteY15" fmla="*/ 526344 h 1898718"/>
              <a:gd name="connsiteX16" fmla="*/ 220380 w 3243185"/>
              <a:gd name="connsiteY16" fmla="*/ 404386 h 1898718"/>
              <a:gd name="connsiteX17" fmla="*/ 3243185 w 3243185"/>
              <a:gd name="connsiteY17" fmla="*/ 0 h 1898718"/>
              <a:gd name="connsiteX18" fmla="*/ 2298567 w 3243185"/>
              <a:gd name="connsiteY18" fmla="*/ 0 h 1898718"/>
              <a:gd name="connsiteX19" fmla="*/ 2293659 w 3243185"/>
              <a:gd name="connsiteY19" fmla="*/ 51351 h 1898718"/>
              <a:gd name="connsiteX20" fmla="*/ 2274403 w 3243185"/>
              <a:gd name="connsiteY20" fmla="*/ 83445 h 1898718"/>
              <a:gd name="connsiteX21" fmla="*/ 2248728 w 3243185"/>
              <a:gd name="connsiteY21" fmla="*/ 121958 h 1898718"/>
              <a:gd name="connsiteX22" fmla="*/ 2203796 w 3243185"/>
              <a:gd name="connsiteY22" fmla="*/ 166890 h 1898718"/>
              <a:gd name="connsiteX23" fmla="*/ 2178121 w 3243185"/>
              <a:gd name="connsiteY23" fmla="*/ 173308 h 1898718"/>
              <a:gd name="connsiteX24" fmla="*/ 2126770 w 3243185"/>
              <a:gd name="connsiteY24" fmla="*/ 211821 h 1898718"/>
              <a:gd name="connsiteX25" fmla="*/ 2081838 w 3243185"/>
              <a:gd name="connsiteY25" fmla="*/ 237497 h 1898718"/>
              <a:gd name="connsiteX26" fmla="*/ 2043325 w 3243185"/>
              <a:gd name="connsiteY26" fmla="*/ 250334 h 1898718"/>
              <a:gd name="connsiteX27" fmla="*/ 1972718 w 3243185"/>
              <a:gd name="connsiteY27" fmla="*/ 288847 h 1898718"/>
              <a:gd name="connsiteX28" fmla="*/ 1940624 w 3243185"/>
              <a:gd name="connsiteY28" fmla="*/ 295266 h 1898718"/>
              <a:gd name="connsiteX29" fmla="*/ 1914949 w 3243185"/>
              <a:gd name="connsiteY29" fmla="*/ 308104 h 1898718"/>
              <a:gd name="connsiteX30" fmla="*/ 1895693 w 3243185"/>
              <a:gd name="connsiteY30" fmla="*/ 320941 h 1898718"/>
              <a:gd name="connsiteX31" fmla="*/ 1870017 w 3243185"/>
              <a:gd name="connsiteY31" fmla="*/ 327360 h 1898718"/>
              <a:gd name="connsiteX32" fmla="*/ 1831504 w 3243185"/>
              <a:gd name="connsiteY32" fmla="*/ 340198 h 1898718"/>
              <a:gd name="connsiteX33" fmla="*/ 1780154 w 3243185"/>
              <a:gd name="connsiteY33" fmla="*/ 353035 h 1898718"/>
              <a:gd name="connsiteX34" fmla="*/ 1760897 w 3243185"/>
              <a:gd name="connsiteY34" fmla="*/ 359454 h 1898718"/>
              <a:gd name="connsiteX35" fmla="*/ 1683871 w 3243185"/>
              <a:gd name="connsiteY35" fmla="*/ 397967 h 1898718"/>
              <a:gd name="connsiteX36" fmla="*/ 1632521 w 3243185"/>
              <a:gd name="connsiteY36" fmla="*/ 410805 h 1898718"/>
              <a:gd name="connsiteX37" fmla="*/ 1594008 w 3243185"/>
              <a:gd name="connsiteY37" fmla="*/ 423642 h 1898718"/>
              <a:gd name="connsiteX38" fmla="*/ 1568333 w 3243185"/>
              <a:gd name="connsiteY38" fmla="*/ 430061 h 1898718"/>
              <a:gd name="connsiteX39" fmla="*/ 1542657 w 3243185"/>
              <a:gd name="connsiteY39" fmla="*/ 442899 h 1898718"/>
              <a:gd name="connsiteX40" fmla="*/ 1516982 w 3243185"/>
              <a:gd name="connsiteY40" fmla="*/ 449318 h 1898718"/>
              <a:gd name="connsiteX41" fmla="*/ 1497725 w 3243185"/>
              <a:gd name="connsiteY41" fmla="*/ 455737 h 1898718"/>
              <a:gd name="connsiteX42" fmla="*/ 1452794 w 3243185"/>
              <a:gd name="connsiteY42" fmla="*/ 468574 h 1898718"/>
              <a:gd name="connsiteX43" fmla="*/ 1433537 w 3243185"/>
              <a:gd name="connsiteY43" fmla="*/ 481412 h 1898718"/>
              <a:gd name="connsiteX44" fmla="*/ 1369349 w 3243185"/>
              <a:gd name="connsiteY44" fmla="*/ 494250 h 1898718"/>
              <a:gd name="connsiteX45" fmla="*/ 1324417 w 3243185"/>
              <a:gd name="connsiteY45" fmla="*/ 519925 h 1898718"/>
              <a:gd name="connsiteX46" fmla="*/ 1285904 w 3243185"/>
              <a:gd name="connsiteY46" fmla="*/ 539181 h 1898718"/>
              <a:gd name="connsiteX47" fmla="*/ 1247391 w 3243185"/>
              <a:gd name="connsiteY47" fmla="*/ 545600 h 1898718"/>
              <a:gd name="connsiteX48" fmla="*/ 1176784 w 3243185"/>
              <a:gd name="connsiteY48" fmla="*/ 564857 h 1898718"/>
              <a:gd name="connsiteX49" fmla="*/ 907194 w 3243185"/>
              <a:gd name="connsiteY49" fmla="*/ 577694 h 1898718"/>
              <a:gd name="connsiteX50" fmla="*/ 881518 w 3243185"/>
              <a:gd name="connsiteY50" fmla="*/ 584113 h 1898718"/>
              <a:gd name="connsiteX51" fmla="*/ 656860 w 3243185"/>
              <a:gd name="connsiteY51" fmla="*/ 577694 h 1898718"/>
              <a:gd name="connsiteX52" fmla="*/ 637603 w 3243185"/>
              <a:gd name="connsiteY52" fmla="*/ 558438 h 1898718"/>
              <a:gd name="connsiteX53" fmla="*/ 618347 w 3243185"/>
              <a:gd name="connsiteY53" fmla="*/ 519925 h 1898718"/>
              <a:gd name="connsiteX54" fmla="*/ 599090 w 3243185"/>
              <a:gd name="connsiteY54" fmla="*/ 500668 h 1898718"/>
              <a:gd name="connsiteX55" fmla="*/ 566996 w 3243185"/>
              <a:gd name="connsiteY55" fmla="*/ 474993 h 1898718"/>
              <a:gd name="connsiteX56" fmla="*/ 560577 w 3243185"/>
              <a:gd name="connsiteY56" fmla="*/ 455737 h 1898718"/>
              <a:gd name="connsiteX57" fmla="*/ 522064 w 3243185"/>
              <a:gd name="connsiteY57" fmla="*/ 436480 h 1898718"/>
              <a:gd name="connsiteX58" fmla="*/ 502808 w 3243185"/>
              <a:gd name="connsiteY58" fmla="*/ 423642 h 1898718"/>
              <a:gd name="connsiteX59" fmla="*/ 464295 w 3243185"/>
              <a:gd name="connsiteY59" fmla="*/ 410805 h 1898718"/>
              <a:gd name="connsiteX60" fmla="*/ 445038 w 3243185"/>
              <a:gd name="connsiteY60" fmla="*/ 397967 h 1898718"/>
              <a:gd name="connsiteX61" fmla="*/ 374431 w 3243185"/>
              <a:gd name="connsiteY61" fmla="*/ 391548 h 1898718"/>
              <a:gd name="connsiteX62" fmla="*/ 329500 w 3243185"/>
              <a:gd name="connsiteY62" fmla="*/ 372292 h 1898718"/>
              <a:gd name="connsiteX63" fmla="*/ 310243 w 3243185"/>
              <a:gd name="connsiteY63" fmla="*/ 365873 h 1898718"/>
              <a:gd name="connsiteX64" fmla="*/ 271730 w 3243185"/>
              <a:gd name="connsiteY64" fmla="*/ 340198 h 1898718"/>
              <a:gd name="connsiteX65" fmla="*/ 239636 w 3243185"/>
              <a:gd name="connsiteY65" fmla="*/ 301685 h 1898718"/>
              <a:gd name="connsiteX66" fmla="*/ 201123 w 3243185"/>
              <a:gd name="connsiteY66" fmla="*/ 269591 h 1898718"/>
              <a:gd name="connsiteX67" fmla="*/ 149773 w 3243185"/>
              <a:gd name="connsiteY67" fmla="*/ 224659 h 1898718"/>
              <a:gd name="connsiteX68" fmla="*/ 111260 w 3243185"/>
              <a:gd name="connsiteY68" fmla="*/ 211821 h 1898718"/>
              <a:gd name="connsiteX69" fmla="*/ 92003 w 3243185"/>
              <a:gd name="connsiteY69" fmla="*/ 205402 h 1898718"/>
              <a:gd name="connsiteX70" fmla="*/ 72747 w 3243185"/>
              <a:gd name="connsiteY70" fmla="*/ 192565 h 1898718"/>
              <a:gd name="connsiteX71" fmla="*/ 34234 w 3243185"/>
              <a:gd name="connsiteY71" fmla="*/ 160471 h 1898718"/>
              <a:gd name="connsiteX72" fmla="*/ 8558 w 3243185"/>
              <a:gd name="connsiteY72" fmla="*/ 121958 h 1898718"/>
              <a:gd name="connsiteX73" fmla="*/ 11877 w 3243185"/>
              <a:gd name="connsiteY73" fmla="*/ 15345 h 1898718"/>
              <a:gd name="connsiteX74" fmla="*/ 16098 w 3243185"/>
              <a:gd name="connsiteY74" fmla="*/ 0 h 1898718"/>
              <a:gd name="connsiteX75" fmla="*/ 0 w 3243185"/>
              <a:gd name="connsiteY75" fmla="*/ 0 h 1898718"/>
              <a:gd name="connsiteX76" fmla="*/ 0 w 3243185"/>
              <a:gd name="connsiteY76" fmla="*/ 1540363 h 1898718"/>
              <a:gd name="connsiteX77" fmla="*/ 234477 w 3243185"/>
              <a:gd name="connsiteY77" fmla="*/ 1584265 h 1898718"/>
              <a:gd name="connsiteX78" fmla="*/ 512026 w 3243185"/>
              <a:gd name="connsiteY78" fmla="*/ 1634009 h 1898718"/>
              <a:gd name="connsiteX79" fmla="*/ 790802 w 3243185"/>
              <a:gd name="connsiteY79" fmla="*/ 1682702 h 1898718"/>
              <a:gd name="connsiteX80" fmla="*/ 1070807 w 3243185"/>
              <a:gd name="connsiteY80" fmla="*/ 1724388 h 1898718"/>
              <a:gd name="connsiteX81" fmla="*/ 1349583 w 3243185"/>
              <a:gd name="connsiteY81" fmla="*/ 1766425 h 1898718"/>
              <a:gd name="connsiteX82" fmla="*/ 1629588 w 3243185"/>
              <a:gd name="connsiteY82" fmla="*/ 1805660 h 1898718"/>
              <a:gd name="connsiteX83" fmla="*/ 1905908 w 3243185"/>
              <a:gd name="connsiteY83" fmla="*/ 1839289 h 1898718"/>
              <a:gd name="connsiteX84" fmla="*/ 2185913 w 3243185"/>
              <a:gd name="connsiteY84" fmla="*/ 1871167 h 1898718"/>
              <a:gd name="connsiteX85" fmla="*/ 2450068 w 3243185"/>
              <a:gd name="connsiteY85" fmla="*/ 1898718 h 1898718"/>
              <a:gd name="connsiteX86" fmla="*/ 3243185 w 3243185"/>
              <a:gd name="connsiteY86" fmla="*/ 1898718 h 18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243185" h="1898718">
                <a:moveTo>
                  <a:pt x="220380" y="404386"/>
                </a:moveTo>
                <a:cubicBezTo>
                  <a:pt x="239636" y="406526"/>
                  <a:pt x="259352" y="406106"/>
                  <a:pt x="278149" y="410805"/>
                </a:cubicBezTo>
                <a:cubicBezTo>
                  <a:pt x="285633" y="412676"/>
                  <a:pt x="290505" y="420192"/>
                  <a:pt x="297405" y="423642"/>
                </a:cubicBezTo>
                <a:cubicBezTo>
                  <a:pt x="303457" y="426669"/>
                  <a:pt x="310747" y="426775"/>
                  <a:pt x="316662" y="430061"/>
                </a:cubicBezTo>
                <a:cubicBezTo>
                  <a:pt x="330149" y="437554"/>
                  <a:pt x="340537" y="450857"/>
                  <a:pt x="355175" y="455737"/>
                </a:cubicBezTo>
                <a:cubicBezTo>
                  <a:pt x="384781" y="465606"/>
                  <a:pt x="367797" y="460829"/>
                  <a:pt x="406525" y="468574"/>
                </a:cubicBezTo>
                <a:cubicBezTo>
                  <a:pt x="412944" y="472853"/>
                  <a:pt x="418882" y="477962"/>
                  <a:pt x="425782" y="481412"/>
                </a:cubicBezTo>
                <a:cubicBezTo>
                  <a:pt x="431834" y="484438"/>
                  <a:pt x="439698" y="483676"/>
                  <a:pt x="445038" y="487831"/>
                </a:cubicBezTo>
                <a:cubicBezTo>
                  <a:pt x="459369" y="498977"/>
                  <a:pt x="483551" y="526344"/>
                  <a:pt x="483551" y="526344"/>
                </a:cubicBezTo>
                <a:cubicBezTo>
                  <a:pt x="493199" y="555288"/>
                  <a:pt x="501991" y="572910"/>
                  <a:pt x="483551" y="609788"/>
                </a:cubicBezTo>
                <a:cubicBezTo>
                  <a:pt x="476651" y="623588"/>
                  <a:pt x="445038" y="635464"/>
                  <a:pt x="445038" y="635464"/>
                </a:cubicBezTo>
                <a:cubicBezTo>
                  <a:pt x="378711" y="633324"/>
                  <a:pt x="311935" y="637030"/>
                  <a:pt x="246055" y="629045"/>
                </a:cubicBezTo>
                <a:cubicBezTo>
                  <a:pt x="238396" y="628117"/>
                  <a:pt x="239242" y="614607"/>
                  <a:pt x="233217" y="609788"/>
                </a:cubicBezTo>
                <a:cubicBezTo>
                  <a:pt x="227934" y="605562"/>
                  <a:pt x="220380" y="605509"/>
                  <a:pt x="213961" y="603370"/>
                </a:cubicBezTo>
                <a:cubicBezTo>
                  <a:pt x="205402" y="590532"/>
                  <a:pt x="193165" y="579494"/>
                  <a:pt x="188285" y="564857"/>
                </a:cubicBezTo>
                <a:lnTo>
                  <a:pt x="175448" y="526344"/>
                </a:lnTo>
                <a:cubicBezTo>
                  <a:pt x="182293" y="423657"/>
                  <a:pt x="212891" y="424712"/>
                  <a:pt x="220380" y="404386"/>
                </a:cubicBezTo>
                <a:close/>
                <a:moveTo>
                  <a:pt x="3243185" y="0"/>
                </a:moveTo>
                <a:lnTo>
                  <a:pt x="2298567" y="0"/>
                </a:lnTo>
                <a:lnTo>
                  <a:pt x="2293659" y="51351"/>
                </a:lnTo>
                <a:cubicBezTo>
                  <a:pt x="2291895" y="63701"/>
                  <a:pt x="2281101" y="72919"/>
                  <a:pt x="2274403" y="83445"/>
                </a:cubicBezTo>
                <a:cubicBezTo>
                  <a:pt x="2266120" y="96461"/>
                  <a:pt x="2257985" y="109614"/>
                  <a:pt x="2248728" y="121958"/>
                </a:cubicBezTo>
                <a:cubicBezTo>
                  <a:pt x="2233323" y="142498"/>
                  <a:pt x="2227760" y="154908"/>
                  <a:pt x="2203796" y="166890"/>
                </a:cubicBezTo>
                <a:cubicBezTo>
                  <a:pt x="2195906" y="170835"/>
                  <a:pt x="2186679" y="171169"/>
                  <a:pt x="2178121" y="173308"/>
                </a:cubicBezTo>
                <a:cubicBezTo>
                  <a:pt x="2148108" y="203321"/>
                  <a:pt x="2169307" y="185236"/>
                  <a:pt x="2126770" y="211821"/>
                </a:cubicBezTo>
                <a:cubicBezTo>
                  <a:pt x="2106184" y="224688"/>
                  <a:pt x="2106188" y="227757"/>
                  <a:pt x="2081838" y="237497"/>
                </a:cubicBezTo>
                <a:cubicBezTo>
                  <a:pt x="2069275" y="242522"/>
                  <a:pt x="2054585" y="242828"/>
                  <a:pt x="2043325" y="250334"/>
                </a:cubicBezTo>
                <a:cubicBezTo>
                  <a:pt x="2023241" y="263724"/>
                  <a:pt x="1993522" y="284687"/>
                  <a:pt x="1972718" y="288847"/>
                </a:cubicBezTo>
                <a:lnTo>
                  <a:pt x="1940624" y="295266"/>
                </a:lnTo>
                <a:cubicBezTo>
                  <a:pt x="1932066" y="299545"/>
                  <a:pt x="1923257" y="303356"/>
                  <a:pt x="1914949" y="308104"/>
                </a:cubicBezTo>
                <a:cubicBezTo>
                  <a:pt x="1908251" y="311931"/>
                  <a:pt x="1902783" y="317902"/>
                  <a:pt x="1895693" y="320941"/>
                </a:cubicBezTo>
                <a:cubicBezTo>
                  <a:pt x="1887584" y="324416"/>
                  <a:pt x="1878467" y="324825"/>
                  <a:pt x="1870017" y="327360"/>
                </a:cubicBezTo>
                <a:cubicBezTo>
                  <a:pt x="1857056" y="331248"/>
                  <a:pt x="1844633" y="336916"/>
                  <a:pt x="1831504" y="340198"/>
                </a:cubicBezTo>
                <a:cubicBezTo>
                  <a:pt x="1814387" y="344477"/>
                  <a:pt x="1796892" y="347456"/>
                  <a:pt x="1780154" y="353035"/>
                </a:cubicBezTo>
                <a:cubicBezTo>
                  <a:pt x="1773735" y="355175"/>
                  <a:pt x="1766812" y="356168"/>
                  <a:pt x="1760897" y="359454"/>
                </a:cubicBezTo>
                <a:cubicBezTo>
                  <a:pt x="1709553" y="387979"/>
                  <a:pt x="1738400" y="384335"/>
                  <a:pt x="1683871" y="397967"/>
                </a:cubicBezTo>
                <a:cubicBezTo>
                  <a:pt x="1666755" y="402246"/>
                  <a:pt x="1649259" y="405226"/>
                  <a:pt x="1632521" y="410805"/>
                </a:cubicBezTo>
                <a:cubicBezTo>
                  <a:pt x="1619683" y="415084"/>
                  <a:pt x="1607136" y="420361"/>
                  <a:pt x="1594008" y="423642"/>
                </a:cubicBezTo>
                <a:cubicBezTo>
                  <a:pt x="1585449" y="425782"/>
                  <a:pt x="1576593" y="426964"/>
                  <a:pt x="1568333" y="430061"/>
                </a:cubicBezTo>
                <a:cubicBezTo>
                  <a:pt x="1559373" y="433421"/>
                  <a:pt x="1551617" y="439539"/>
                  <a:pt x="1542657" y="442899"/>
                </a:cubicBezTo>
                <a:cubicBezTo>
                  <a:pt x="1534397" y="445997"/>
                  <a:pt x="1525465" y="446895"/>
                  <a:pt x="1516982" y="449318"/>
                </a:cubicBezTo>
                <a:cubicBezTo>
                  <a:pt x="1510476" y="451177"/>
                  <a:pt x="1504231" y="453878"/>
                  <a:pt x="1497725" y="455737"/>
                </a:cubicBezTo>
                <a:cubicBezTo>
                  <a:pt x="1488128" y="458478"/>
                  <a:pt x="1463054" y="463444"/>
                  <a:pt x="1452794" y="468574"/>
                </a:cubicBezTo>
                <a:cubicBezTo>
                  <a:pt x="1445893" y="472024"/>
                  <a:pt x="1440911" y="479143"/>
                  <a:pt x="1433537" y="481412"/>
                </a:cubicBezTo>
                <a:cubicBezTo>
                  <a:pt x="1412682" y="487829"/>
                  <a:pt x="1369349" y="494250"/>
                  <a:pt x="1369349" y="494250"/>
                </a:cubicBezTo>
                <a:cubicBezTo>
                  <a:pt x="1307265" y="540813"/>
                  <a:pt x="1373427" y="495420"/>
                  <a:pt x="1324417" y="519925"/>
                </a:cubicBezTo>
                <a:cubicBezTo>
                  <a:pt x="1296720" y="533774"/>
                  <a:pt x="1314945" y="532728"/>
                  <a:pt x="1285904" y="539181"/>
                </a:cubicBezTo>
                <a:cubicBezTo>
                  <a:pt x="1273199" y="542005"/>
                  <a:pt x="1260096" y="542777"/>
                  <a:pt x="1247391" y="545600"/>
                </a:cubicBezTo>
                <a:cubicBezTo>
                  <a:pt x="1214234" y="552969"/>
                  <a:pt x="1227302" y="562451"/>
                  <a:pt x="1176784" y="564857"/>
                </a:cubicBezTo>
                <a:lnTo>
                  <a:pt x="907194" y="577694"/>
                </a:lnTo>
                <a:cubicBezTo>
                  <a:pt x="898635" y="579834"/>
                  <a:pt x="890340" y="584113"/>
                  <a:pt x="881518" y="584113"/>
                </a:cubicBezTo>
                <a:cubicBezTo>
                  <a:pt x="806601" y="584113"/>
                  <a:pt x="731365" y="585537"/>
                  <a:pt x="656860" y="577694"/>
                </a:cubicBezTo>
                <a:cubicBezTo>
                  <a:pt x="647832" y="576744"/>
                  <a:pt x="643415" y="565411"/>
                  <a:pt x="637603" y="558438"/>
                </a:cubicBezTo>
                <a:cubicBezTo>
                  <a:pt x="587103" y="497837"/>
                  <a:pt x="656946" y="577823"/>
                  <a:pt x="618347" y="519925"/>
                </a:cubicBezTo>
                <a:cubicBezTo>
                  <a:pt x="613311" y="512372"/>
                  <a:pt x="604902" y="507642"/>
                  <a:pt x="599090" y="500668"/>
                </a:cubicBezTo>
                <a:cubicBezTo>
                  <a:pt x="576756" y="473868"/>
                  <a:pt x="598608" y="485530"/>
                  <a:pt x="566996" y="474993"/>
                </a:cubicBezTo>
                <a:cubicBezTo>
                  <a:pt x="564857" y="468574"/>
                  <a:pt x="564804" y="461020"/>
                  <a:pt x="560577" y="455737"/>
                </a:cubicBezTo>
                <a:cubicBezTo>
                  <a:pt x="548314" y="440407"/>
                  <a:pt x="537569" y="444232"/>
                  <a:pt x="522064" y="436480"/>
                </a:cubicBezTo>
                <a:cubicBezTo>
                  <a:pt x="515164" y="433030"/>
                  <a:pt x="509858" y="426775"/>
                  <a:pt x="502808" y="423642"/>
                </a:cubicBezTo>
                <a:cubicBezTo>
                  <a:pt x="490442" y="418147"/>
                  <a:pt x="475555" y="418311"/>
                  <a:pt x="464295" y="410805"/>
                </a:cubicBezTo>
                <a:cubicBezTo>
                  <a:pt x="457876" y="406526"/>
                  <a:pt x="452582" y="399584"/>
                  <a:pt x="445038" y="397967"/>
                </a:cubicBezTo>
                <a:cubicBezTo>
                  <a:pt x="421930" y="393015"/>
                  <a:pt x="397967" y="393688"/>
                  <a:pt x="374431" y="391548"/>
                </a:cubicBezTo>
                <a:cubicBezTo>
                  <a:pt x="320996" y="378189"/>
                  <a:pt x="373828" y="394456"/>
                  <a:pt x="329500" y="372292"/>
                </a:cubicBezTo>
                <a:cubicBezTo>
                  <a:pt x="323448" y="369266"/>
                  <a:pt x="316158" y="369159"/>
                  <a:pt x="310243" y="365873"/>
                </a:cubicBezTo>
                <a:cubicBezTo>
                  <a:pt x="296756" y="358380"/>
                  <a:pt x="271730" y="340198"/>
                  <a:pt x="271730" y="340198"/>
                </a:cubicBezTo>
                <a:cubicBezTo>
                  <a:pt x="259107" y="321264"/>
                  <a:pt x="258170" y="317130"/>
                  <a:pt x="239636" y="301685"/>
                </a:cubicBezTo>
                <a:cubicBezTo>
                  <a:pt x="212096" y="278735"/>
                  <a:pt x="226695" y="300277"/>
                  <a:pt x="201123" y="269591"/>
                </a:cubicBezTo>
                <a:cubicBezTo>
                  <a:pt x="180961" y="245397"/>
                  <a:pt x="192235" y="238813"/>
                  <a:pt x="149773" y="224659"/>
                </a:cubicBezTo>
                <a:lnTo>
                  <a:pt x="111260" y="211821"/>
                </a:lnTo>
                <a:cubicBezTo>
                  <a:pt x="104841" y="209682"/>
                  <a:pt x="97633" y="209156"/>
                  <a:pt x="92003" y="205402"/>
                </a:cubicBezTo>
                <a:cubicBezTo>
                  <a:pt x="85584" y="201123"/>
                  <a:pt x="78673" y="197503"/>
                  <a:pt x="72747" y="192565"/>
                </a:cubicBezTo>
                <a:cubicBezTo>
                  <a:pt x="23324" y="151379"/>
                  <a:pt x="82044" y="192344"/>
                  <a:pt x="34234" y="160471"/>
                </a:cubicBezTo>
                <a:cubicBezTo>
                  <a:pt x="25675" y="147633"/>
                  <a:pt x="7748" y="137365"/>
                  <a:pt x="8558" y="121958"/>
                </a:cubicBezTo>
                <a:cubicBezTo>
                  <a:pt x="10157" y="91584"/>
                  <a:pt x="6161" y="51646"/>
                  <a:pt x="11877" y="15345"/>
                </a:cubicBezTo>
                <a:lnTo>
                  <a:pt x="16098" y="0"/>
                </a:lnTo>
                <a:lnTo>
                  <a:pt x="0" y="0"/>
                </a:lnTo>
                <a:lnTo>
                  <a:pt x="0" y="1540363"/>
                </a:lnTo>
                <a:lnTo>
                  <a:pt x="234477" y="1584265"/>
                </a:lnTo>
                <a:lnTo>
                  <a:pt x="512026" y="1634009"/>
                </a:lnTo>
                <a:lnTo>
                  <a:pt x="790802" y="1682702"/>
                </a:lnTo>
                <a:lnTo>
                  <a:pt x="1070807" y="1724388"/>
                </a:lnTo>
                <a:lnTo>
                  <a:pt x="1349583" y="1766425"/>
                </a:lnTo>
                <a:lnTo>
                  <a:pt x="1629588" y="1805660"/>
                </a:lnTo>
                <a:lnTo>
                  <a:pt x="1905908" y="1839289"/>
                </a:lnTo>
                <a:lnTo>
                  <a:pt x="2185913" y="1871167"/>
                </a:lnTo>
                <a:lnTo>
                  <a:pt x="2450068" y="1898718"/>
                </a:lnTo>
                <a:lnTo>
                  <a:pt x="3243185" y="1898718"/>
                </a:lnTo>
                <a:close/>
              </a:path>
            </a:pathLst>
          </a:custGeom>
        </p:spPr>
      </p:pic>
      <p:pic>
        <p:nvPicPr>
          <p:cNvPr id="16" name="Picture 15">
            <a:extLst>
              <a:ext uri="{FF2B5EF4-FFF2-40B4-BE49-F238E27FC236}">
                <a16:creationId xmlns:a16="http://schemas.microsoft.com/office/drawing/2014/main" id="{08625290-97B7-41E9-9685-D438F86FC9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b="18503"/>
          <a:stretch>
            <a:fillRect/>
          </a:stretch>
        </p:blipFill>
        <p:spPr>
          <a:xfrm>
            <a:off x="0" y="0"/>
            <a:ext cx="11611430" cy="5322895"/>
          </a:xfrm>
          <a:custGeom>
            <a:avLst/>
            <a:gdLst>
              <a:gd name="connsiteX0" fmla="*/ 0 w 11611430"/>
              <a:gd name="connsiteY0" fmla="*/ 0 h 5322895"/>
              <a:gd name="connsiteX1" fmla="*/ 11611430 w 11611430"/>
              <a:gd name="connsiteY1" fmla="*/ 0 h 5322895"/>
              <a:gd name="connsiteX2" fmla="*/ 11611430 w 11611430"/>
              <a:gd name="connsiteY2" fmla="*/ 4911695 h 5322895"/>
              <a:gd name="connsiteX3" fmla="*/ 11401197 w 11611430"/>
              <a:gd name="connsiteY3" fmla="*/ 4948416 h 5322895"/>
              <a:gd name="connsiteX4" fmla="*/ 11121192 w 11611430"/>
              <a:gd name="connsiteY4" fmla="*/ 4990102 h 5322895"/>
              <a:gd name="connsiteX5" fmla="*/ 10842416 w 11611430"/>
              <a:gd name="connsiteY5" fmla="*/ 5032139 h 5322895"/>
              <a:gd name="connsiteX6" fmla="*/ 10562411 w 11611430"/>
              <a:gd name="connsiteY6" fmla="*/ 5071374 h 5322895"/>
              <a:gd name="connsiteX7" fmla="*/ 10286091 w 11611430"/>
              <a:gd name="connsiteY7" fmla="*/ 5105003 h 5322895"/>
              <a:gd name="connsiteX8" fmla="*/ 10006086 w 11611430"/>
              <a:gd name="connsiteY8" fmla="*/ 5136881 h 5322895"/>
              <a:gd name="connsiteX9" fmla="*/ 9727310 w 11611430"/>
              <a:gd name="connsiteY9" fmla="*/ 5165957 h 5322895"/>
              <a:gd name="connsiteX10" fmla="*/ 9453445 w 11611430"/>
              <a:gd name="connsiteY10" fmla="*/ 5191179 h 5322895"/>
              <a:gd name="connsiteX11" fmla="*/ 9175897 w 11611430"/>
              <a:gd name="connsiteY11" fmla="*/ 5216401 h 5322895"/>
              <a:gd name="connsiteX12" fmla="*/ 8902033 w 11611430"/>
              <a:gd name="connsiteY12" fmla="*/ 5237420 h 5322895"/>
              <a:gd name="connsiteX13" fmla="*/ 8628169 w 11611430"/>
              <a:gd name="connsiteY13" fmla="*/ 5253884 h 5322895"/>
              <a:gd name="connsiteX14" fmla="*/ 8355533 w 11611430"/>
              <a:gd name="connsiteY14" fmla="*/ 5271050 h 5322895"/>
              <a:gd name="connsiteX15" fmla="*/ 8085353 w 11611430"/>
              <a:gd name="connsiteY15" fmla="*/ 5285412 h 5322895"/>
              <a:gd name="connsiteX16" fmla="*/ 7817629 w 11611430"/>
              <a:gd name="connsiteY16" fmla="*/ 5295571 h 5322895"/>
              <a:gd name="connsiteX17" fmla="*/ 7549905 w 11611430"/>
              <a:gd name="connsiteY17" fmla="*/ 5304329 h 5322895"/>
              <a:gd name="connsiteX18" fmla="*/ 7284638 w 11611430"/>
              <a:gd name="connsiteY18" fmla="*/ 5312736 h 5322895"/>
              <a:gd name="connsiteX19" fmla="*/ 7023055 w 11611430"/>
              <a:gd name="connsiteY19" fmla="*/ 5316590 h 5322895"/>
              <a:gd name="connsiteX20" fmla="*/ 6761472 w 11611430"/>
              <a:gd name="connsiteY20" fmla="*/ 5320793 h 5322895"/>
              <a:gd name="connsiteX21" fmla="*/ 6503573 w 11611430"/>
              <a:gd name="connsiteY21" fmla="*/ 5322895 h 5322895"/>
              <a:gd name="connsiteX22" fmla="*/ 6248130 w 11611430"/>
              <a:gd name="connsiteY22" fmla="*/ 5320793 h 5322895"/>
              <a:gd name="connsiteX23" fmla="*/ 5995144 w 11611430"/>
              <a:gd name="connsiteY23" fmla="*/ 5320793 h 5322895"/>
              <a:gd name="connsiteX24" fmla="*/ 5744613 w 11611430"/>
              <a:gd name="connsiteY24" fmla="*/ 5316590 h 5322895"/>
              <a:gd name="connsiteX25" fmla="*/ 5498995 w 11611430"/>
              <a:gd name="connsiteY25" fmla="*/ 5310284 h 5322895"/>
              <a:gd name="connsiteX26" fmla="*/ 5255834 w 11611430"/>
              <a:gd name="connsiteY26" fmla="*/ 5304329 h 5322895"/>
              <a:gd name="connsiteX27" fmla="*/ 5017584 w 11611430"/>
              <a:gd name="connsiteY27" fmla="*/ 5297673 h 5322895"/>
              <a:gd name="connsiteX28" fmla="*/ 4785514 w 11611430"/>
              <a:gd name="connsiteY28" fmla="*/ 5287726 h 5322895"/>
              <a:gd name="connsiteX29" fmla="*/ 4601441 w 11611430"/>
              <a:gd name="connsiteY29" fmla="*/ 4972173 h 5322895"/>
              <a:gd name="connsiteX30" fmla="*/ 4514210 w 11611430"/>
              <a:gd name="connsiteY30" fmla="*/ 4830422 h 5322895"/>
              <a:gd name="connsiteX31" fmla="*/ 4416075 w 11611430"/>
              <a:gd name="connsiteY31" fmla="*/ 4732288 h 5322895"/>
              <a:gd name="connsiteX32" fmla="*/ 4274324 w 11611430"/>
              <a:gd name="connsiteY32" fmla="*/ 4557826 h 5322895"/>
              <a:gd name="connsiteX33" fmla="*/ 4241613 w 11611430"/>
              <a:gd name="connsiteY33" fmla="*/ 4525113 h 5322895"/>
              <a:gd name="connsiteX34" fmla="*/ 4208901 w 11611430"/>
              <a:gd name="connsiteY34" fmla="*/ 4481499 h 5322895"/>
              <a:gd name="connsiteX35" fmla="*/ 4154382 w 11611430"/>
              <a:gd name="connsiteY35" fmla="*/ 4437883 h 5322895"/>
              <a:gd name="connsiteX36" fmla="*/ 4110766 w 11611430"/>
              <a:gd name="connsiteY36" fmla="*/ 4416075 h 5322895"/>
              <a:gd name="connsiteX37" fmla="*/ 4078054 w 11611430"/>
              <a:gd name="connsiteY37" fmla="*/ 4394267 h 5322895"/>
              <a:gd name="connsiteX38" fmla="*/ 4034439 w 11611430"/>
              <a:gd name="connsiteY38" fmla="*/ 4361556 h 5322895"/>
              <a:gd name="connsiteX39" fmla="*/ 3958111 w 11611430"/>
              <a:gd name="connsiteY39" fmla="*/ 4339747 h 5322895"/>
              <a:gd name="connsiteX40" fmla="*/ 3892688 w 11611430"/>
              <a:gd name="connsiteY40" fmla="*/ 4328844 h 5322895"/>
              <a:gd name="connsiteX41" fmla="*/ 3718226 w 11611430"/>
              <a:gd name="connsiteY41" fmla="*/ 4307036 h 5322895"/>
              <a:gd name="connsiteX42" fmla="*/ 3641899 w 11611430"/>
              <a:gd name="connsiteY42" fmla="*/ 4274324 h 5322895"/>
              <a:gd name="connsiteX43" fmla="*/ 3620091 w 11611430"/>
              <a:gd name="connsiteY43" fmla="*/ 4252517 h 5322895"/>
              <a:gd name="connsiteX44" fmla="*/ 3565572 w 11611430"/>
              <a:gd name="connsiteY44" fmla="*/ 4230709 h 5322895"/>
              <a:gd name="connsiteX45" fmla="*/ 3500148 w 11611430"/>
              <a:gd name="connsiteY45" fmla="*/ 4208901 h 5322895"/>
              <a:gd name="connsiteX46" fmla="*/ 3478341 w 11611430"/>
              <a:gd name="connsiteY46" fmla="*/ 4176190 h 5322895"/>
              <a:gd name="connsiteX47" fmla="*/ 3543764 w 11611430"/>
              <a:gd name="connsiteY47" fmla="*/ 4132574 h 5322895"/>
              <a:gd name="connsiteX48" fmla="*/ 3445629 w 11611430"/>
              <a:gd name="connsiteY48" fmla="*/ 4121670 h 5322895"/>
              <a:gd name="connsiteX49" fmla="*/ 3391109 w 11611430"/>
              <a:gd name="connsiteY49" fmla="*/ 4132574 h 5322895"/>
              <a:gd name="connsiteX50" fmla="*/ 3303878 w 11611430"/>
              <a:gd name="connsiteY50" fmla="*/ 4154381 h 5322895"/>
              <a:gd name="connsiteX51" fmla="*/ 3260263 w 11611430"/>
              <a:gd name="connsiteY51" fmla="*/ 4165285 h 5322895"/>
              <a:gd name="connsiteX52" fmla="*/ 3194839 w 11611430"/>
              <a:gd name="connsiteY52" fmla="*/ 4187093 h 5322895"/>
              <a:gd name="connsiteX53" fmla="*/ 3162128 w 11611430"/>
              <a:gd name="connsiteY53" fmla="*/ 4197997 h 5322895"/>
              <a:gd name="connsiteX54" fmla="*/ 3053089 w 11611430"/>
              <a:gd name="connsiteY54" fmla="*/ 4230709 h 5322895"/>
              <a:gd name="connsiteX55" fmla="*/ 2987666 w 11611430"/>
              <a:gd name="connsiteY55" fmla="*/ 4252517 h 5322895"/>
              <a:gd name="connsiteX56" fmla="*/ 2954954 w 11611430"/>
              <a:gd name="connsiteY56" fmla="*/ 4263420 h 5322895"/>
              <a:gd name="connsiteX57" fmla="*/ 2867723 w 11611430"/>
              <a:gd name="connsiteY57" fmla="*/ 4285228 h 5322895"/>
              <a:gd name="connsiteX58" fmla="*/ 2802300 w 11611430"/>
              <a:gd name="connsiteY58" fmla="*/ 4307036 h 5322895"/>
              <a:gd name="connsiteX59" fmla="*/ 2780492 w 11611430"/>
              <a:gd name="connsiteY59" fmla="*/ 4328844 h 5322895"/>
              <a:gd name="connsiteX60" fmla="*/ 2715069 w 11611430"/>
              <a:gd name="connsiteY60" fmla="*/ 4350652 h 5322895"/>
              <a:gd name="connsiteX61" fmla="*/ 2682357 w 11611430"/>
              <a:gd name="connsiteY61" fmla="*/ 4361556 h 5322895"/>
              <a:gd name="connsiteX62" fmla="*/ 2649646 w 11611430"/>
              <a:gd name="connsiteY62" fmla="*/ 4372459 h 5322895"/>
              <a:gd name="connsiteX63" fmla="*/ 2616933 w 11611430"/>
              <a:gd name="connsiteY63" fmla="*/ 4383363 h 5322895"/>
              <a:gd name="connsiteX64" fmla="*/ 2595126 w 11611430"/>
              <a:gd name="connsiteY64" fmla="*/ 4405171 h 5322895"/>
              <a:gd name="connsiteX65" fmla="*/ 2529703 w 11611430"/>
              <a:gd name="connsiteY65" fmla="*/ 4437883 h 5322895"/>
              <a:gd name="connsiteX66" fmla="*/ 2486087 w 11611430"/>
              <a:gd name="connsiteY66" fmla="*/ 4481499 h 5322895"/>
              <a:gd name="connsiteX67" fmla="*/ 2453375 w 11611430"/>
              <a:gd name="connsiteY67" fmla="*/ 4514210 h 5322895"/>
              <a:gd name="connsiteX68" fmla="*/ 2420664 w 11611430"/>
              <a:gd name="connsiteY68" fmla="*/ 4536017 h 5322895"/>
              <a:gd name="connsiteX69" fmla="*/ 2398856 w 11611430"/>
              <a:gd name="connsiteY69" fmla="*/ 4568729 h 5322895"/>
              <a:gd name="connsiteX70" fmla="*/ 2377048 w 11611430"/>
              <a:gd name="connsiteY70" fmla="*/ 4590537 h 5322895"/>
              <a:gd name="connsiteX71" fmla="*/ 2366144 w 11611430"/>
              <a:gd name="connsiteY71" fmla="*/ 4623249 h 5322895"/>
              <a:gd name="connsiteX72" fmla="*/ 2344336 w 11611430"/>
              <a:gd name="connsiteY72" fmla="*/ 4666865 h 5322895"/>
              <a:gd name="connsiteX73" fmla="*/ 2322528 w 11611430"/>
              <a:gd name="connsiteY73" fmla="*/ 4732288 h 5322895"/>
              <a:gd name="connsiteX74" fmla="*/ 2300721 w 11611430"/>
              <a:gd name="connsiteY74" fmla="*/ 4764999 h 5322895"/>
              <a:gd name="connsiteX75" fmla="*/ 2268010 w 11611430"/>
              <a:gd name="connsiteY75" fmla="*/ 4852231 h 5322895"/>
              <a:gd name="connsiteX76" fmla="*/ 2235297 w 11611430"/>
              <a:gd name="connsiteY76" fmla="*/ 4993981 h 5322895"/>
              <a:gd name="connsiteX77" fmla="*/ 2230567 w 11611430"/>
              <a:gd name="connsiteY77" fmla="*/ 5079209 h 5322895"/>
              <a:gd name="connsiteX78" fmla="*/ 2229538 w 11611430"/>
              <a:gd name="connsiteY78" fmla="*/ 5104344 h 5322895"/>
              <a:gd name="connsiteX79" fmla="*/ 1932621 w 11611430"/>
              <a:gd name="connsiteY79" fmla="*/ 5071374 h 5322895"/>
              <a:gd name="connsiteX80" fmla="*/ 1609634 w 11611430"/>
              <a:gd name="connsiteY80" fmla="*/ 5033891 h 5322895"/>
              <a:gd name="connsiteX81" fmla="*/ 1312435 w 11611430"/>
              <a:gd name="connsiteY81" fmla="*/ 4996408 h 5322895"/>
              <a:gd name="connsiteX82" fmla="*/ 1039799 w 11611430"/>
              <a:gd name="connsiteY82" fmla="*/ 4961027 h 5322895"/>
              <a:gd name="connsiteX83" fmla="*/ 797865 w 11611430"/>
              <a:gd name="connsiteY83" fmla="*/ 4927397 h 5322895"/>
              <a:gd name="connsiteX84" fmla="*/ 579265 w 11611430"/>
              <a:gd name="connsiteY84" fmla="*/ 4895519 h 5322895"/>
              <a:gd name="connsiteX85" fmla="*/ 395052 w 11611430"/>
              <a:gd name="connsiteY85" fmla="*/ 4868896 h 5322895"/>
              <a:gd name="connsiteX86" fmla="*/ 240312 w 11611430"/>
              <a:gd name="connsiteY86" fmla="*/ 4843673 h 5322895"/>
              <a:gd name="connsiteX87" fmla="*/ 27853 w 11611430"/>
              <a:gd name="connsiteY87" fmla="*/ 4807592 h 5322895"/>
              <a:gd name="connsiteX88" fmla="*/ 0 w 11611430"/>
              <a:gd name="connsiteY88" fmla="*/ 4802879 h 5322895"/>
              <a:gd name="connsiteX89" fmla="*/ 0 w 11611430"/>
              <a:gd name="connsiteY89" fmla="*/ 3753332 h 5322895"/>
              <a:gd name="connsiteX90" fmla="*/ 0 w 11611430"/>
              <a:gd name="connsiteY90" fmla="*/ 3571886 h 5322895"/>
              <a:gd name="connsiteX91" fmla="*/ 0 w 11611430"/>
              <a:gd name="connsiteY91" fmla="*/ 471948 h 5322895"/>
              <a:gd name="connsiteX92" fmla="*/ 0 w 11611430"/>
              <a:gd name="connsiteY92"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1611430" h="5322895">
                <a:moveTo>
                  <a:pt x="0" y="0"/>
                </a:moveTo>
                <a:lnTo>
                  <a:pt x="11611430" y="0"/>
                </a:lnTo>
                <a:lnTo>
                  <a:pt x="11611430" y="4911695"/>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5514" y="5287726"/>
                </a:lnTo>
                <a:lnTo>
                  <a:pt x="4601441" y="4972173"/>
                </a:lnTo>
                <a:cubicBezTo>
                  <a:pt x="4573183" y="4924429"/>
                  <a:pt x="4553441" y="4869653"/>
                  <a:pt x="4514210" y="4830422"/>
                </a:cubicBezTo>
                <a:cubicBezTo>
                  <a:pt x="4481500" y="4797711"/>
                  <a:pt x="4446637" y="4767016"/>
                  <a:pt x="4416075" y="4732288"/>
                </a:cubicBezTo>
                <a:cubicBezTo>
                  <a:pt x="4366574" y="4676037"/>
                  <a:pt x="4327307" y="4610810"/>
                  <a:pt x="4274324" y="4557826"/>
                </a:cubicBezTo>
                <a:cubicBezTo>
                  <a:pt x="4263420" y="4546922"/>
                  <a:pt x="4251649" y="4536822"/>
                  <a:pt x="4241613" y="4525113"/>
                </a:cubicBezTo>
                <a:cubicBezTo>
                  <a:pt x="4229786" y="4511315"/>
                  <a:pt x="4220536" y="4495459"/>
                  <a:pt x="4208901" y="4481499"/>
                </a:cubicBezTo>
                <a:cubicBezTo>
                  <a:pt x="4192618" y="4461959"/>
                  <a:pt x="4176792" y="4450689"/>
                  <a:pt x="4154382" y="4437883"/>
                </a:cubicBezTo>
                <a:cubicBezTo>
                  <a:pt x="4140269" y="4429818"/>
                  <a:pt x="4124878" y="4424139"/>
                  <a:pt x="4110766" y="4416075"/>
                </a:cubicBezTo>
                <a:cubicBezTo>
                  <a:pt x="4099388" y="4409573"/>
                  <a:pt x="4088718" y="4401884"/>
                  <a:pt x="4078054" y="4394267"/>
                </a:cubicBezTo>
                <a:cubicBezTo>
                  <a:pt x="4063266" y="4383705"/>
                  <a:pt x="4050217" y="4370572"/>
                  <a:pt x="4034439" y="4361556"/>
                </a:cubicBezTo>
                <a:cubicBezTo>
                  <a:pt x="4023246" y="4355160"/>
                  <a:pt x="3966283" y="4341382"/>
                  <a:pt x="3958111" y="4339747"/>
                </a:cubicBezTo>
                <a:cubicBezTo>
                  <a:pt x="3936432" y="4335411"/>
                  <a:pt x="3914626" y="4331587"/>
                  <a:pt x="3892688" y="4328844"/>
                </a:cubicBezTo>
                <a:cubicBezTo>
                  <a:pt x="3823740" y="4320226"/>
                  <a:pt x="3782100" y="4321230"/>
                  <a:pt x="3718226" y="4307036"/>
                </a:cubicBezTo>
                <a:cubicBezTo>
                  <a:pt x="3696418" y="4302190"/>
                  <a:pt x="3658568" y="4285437"/>
                  <a:pt x="3641899" y="4274324"/>
                </a:cubicBezTo>
                <a:cubicBezTo>
                  <a:pt x="3633345" y="4268622"/>
                  <a:pt x="3629017" y="4257617"/>
                  <a:pt x="3620091" y="4252517"/>
                </a:cubicBezTo>
                <a:cubicBezTo>
                  <a:pt x="3603097" y="4242806"/>
                  <a:pt x="3583967" y="4237398"/>
                  <a:pt x="3565572" y="4230709"/>
                </a:cubicBezTo>
                <a:cubicBezTo>
                  <a:pt x="3543968" y="4222853"/>
                  <a:pt x="3500148" y="4208901"/>
                  <a:pt x="3500148" y="4208901"/>
                </a:cubicBezTo>
                <a:cubicBezTo>
                  <a:pt x="3475771" y="4184523"/>
                  <a:pt x="3478341" y="4197373"/>
                  <a:pt x="3478341" y="4176190"/>
                </a:cubicBezTo>
                <a:lnTo>
                  <a:pt x="3543764" y="4132574"/>
                </a:lnTo>
                <a:cubicBezTo>
                  <a:pt x="3511052" y="4128939"/>
                  <a:pt x="3478542" y="4121670"/>
                  <a:pt x="3445629" y="4121670"/>
                </a:cubicBezTo>
                <a:cubicBezTo>
                  <a:pt x="3427096" y="4121670"/>
                  <a:pt x="3409168" y="4128407"/>
                  <a:pt x="3391109" y="4132574"/>
                </a:cubicBezTo>
                <a:cubicBezTo>
                  <a:pt x="3361904" y="4139313"/>
                  <a:pt x="3332955" y="4147112"/>
                  <a:pt x="3303878" y="4154381"/>
                </a:cubicBezTo>
                <a:cubicBezTo>
                  <a:pt x="3289340" y="4158016"/>
                  <a:pt x="3274480" y="4160547"/>
                  <a:pt x="3260263" y="4165285"/>
                </a:cubicBezTo>
                <a:lnTo>
                  <a:pt x="3194839" y="4187093"/>
                </a:lnTo>
                <a:cubicBezTo>
                  <a:pt x="3183935" y="4190728"/>
                  <a:pt x="3173278" y="4195209"/>
                  <a:pt x="3162128" y="4197997"/>
                </a:cubicBezTo>
                <a:cubicBezTo>
                  <a:pt x="3096214" y="4214476"/>
                  <a:pt x="3132724" y="4204163"/>
                  <a:pt x="3053089" y="4230709"/>
                </a:cubicBezTo>
                <a:lnTo>
                  <a:pt x="2987666" y="4252517"/>
                </a:lnTo>
                <a:cubicBezTo>
                  <a:pt x="2976762" y="4256151"/>
                  <a:pt x="2966105" y="4260632"/>
                  <a:pt x="2954954" y="4263420"/>
                </a:cubicBezTo>
                <a:cubicBezTo>
                  <a:pt x="2925877" y="4270689"/>
                  <a:pt x="2896157" y="4275751"/>
                  <a:pt x="2867723" y="4285228"/>
                </a:cubicBezTo>
                <a:lnTo>
                  <a:pt x="2802300" y="4307036"/>
                </a:lnTo>
                <a:cubicBezTo>
                  <a:pt x="2795031" y="4314305"/>
                  <a:pt x="2789687" y="4324247"/>
                  <a:pt x="2780492" y="4328844"/>
                </a:cubicBezTo>
                <a:cubicBezTo>
                  <a:pt x="2759931" y="4339124"/>
                  <a:pt x="2736876" y="4343382"/>
                  <a:pt x="2715069" y="4350652"/>
                </a:cubicBezTo>
                <a:lnTo>
                  <a:pt x="2682357" y="4361556"/>
                </a:lnTo>
                <a:lnTo>
                  <a:pt x="2649646" y="4372459"/>
                </a:lnTo>
                <a:lnTo>
                  <a:pt x="2616933" y="4383363"/>
                </a:lnTo>
                <a:cubicBezTo>
                  <a:pt x="2609664" y="4390632"/>
                  <a:pt x="2603941" y="4399883"/>
                  <a:pt x="2595126" y="4405171"/>
                </a:cubicBezTo>
                <a:cubicBezTo>
                  <a:pt x="2530624" y="4443872"/>
                  <a:pt x="2594048" y="4382729"/>
                  <a:pt x="2529703" y="4437883"/>
                </a:cubicBezTo>
                <a:cubicBezTo>
                  <a:pt x="2514092" y="4451263"/>
                  <a:pt x="2500625" y="4466960"/>
                  <a:pt x="2486087" y="4481499"/>
                </a:cubicBezTo>
                <a:cubicBezTo>
                  <a:pt x="2475183" y="4492403"/>
                  <a:pt x="2466206" y="4505657"/>
                  <a:pt x="2453375" y="4514210"/>
                </a:cubicBezTo>
                <a:lnTo>
                  <a:pt x="2420664" y="4536017"/>
                </a:lnTo>
                <a:cubicBezTo>
                  <a:pt x="2413395" y="4546922"/>
                  <a:pt x="2407042" y="4558496"/>
                  <a:pt x="2398856" y="4568729"/>
                </a:cubicBezTo>
                <a:cubicBezTo>
                  <a:pt x="2392434" y="4576756"/>
                  <a:pt x="2382337" y="4581722"/>
                  <a:pt x="2377048" y="4590537"/>
                </a:cubicBezTo>
                <a:cubicBezTo>
                  <a:pt x="2371134" y="4600393"/>
                  <a:pt x="2370672" y="4612684"/>
                  <a:pt x="2366144" y="4623249"/>
                </a:cubicBezTo>
                <a:cubicBezTo>
                  <a:pt x="2359741" y="4638189"/>
                  <a:pt x="2350374" y="4651772"/>
                  <a:pt x="2344336" y="4666865"/>
                </a:cubicBezTo>
                <a:cubicBezTo>
                  <a:pt x="2335799" y="4688208"/>
                  <a:pt x="2335280" y="4713161"/>
                  <a:pt x="2322528" y="4732288"/>
                </a:cubicBezTo>
                <a:cubicBezTo>
                  <a:pt x="2315259" y="4743192"/>
                  <a:pt x="2306582" y="4753278"/>
                  <a:pt x="2300721" y="4764999"/>
                </a:cubicBezTo>
                <a:cubicBezTo>
                  <a:pt x="2296862" y="4772717"/>
                  <a:pt x="2272055" y="4834699"/>
                  <a:pt x="2268010" y="4852231"/>
                </a:cubicBezTo>
                <a:cubicBezTo>
                  <a:pt x="2231919" y="5008621"/>
                  <a:pt x="2261653" y="4914917"/>
                  <a:pt x="2235297" y="4993981"/>
                </a:cubicBezTo>
                <a:cubicBezTo>
                  <a:pt x="2233101" y="5029118"/>
                  <a:pt x="2231590" y="5057039"/>
                  <a:pt x="2230567" y="5079209"/>
                </a:cubicBezTo>
                <a:lnTo>
                  <a:pt x="2229538" y="5104344"/>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p:spPr>
      </p:pic>
      <p:sp>
        <p:nvSpPr>
          <p:cNvPr id="2" name="Title 1">
            <a:extLst>
              <a:ext uri="{FF2B5EF4-FFF2-40B4-BE49-F238E27FC236}">
                <a16:creationId xmlns:a16="http://schemas.microsoft.com/office/drawing/2014/main" id="{780BA9A7-755F-03AB-E7B0-DA830BA96044}"/>
              </a:ext>
            </a:extLst>
          </p:cNvPr>
          <p:cNvSpPr>
            <a:spLocks noGrp="1"/>
          </p:cNvSpPr>
          <p:nvPr>
            <p:ph type="title"/>
          </p:nvPr>
        </p:nvSpPr>
        <p:spPr>
          <a:xfrm>
            <a:off x="1871209" y="792337"/>
            <a:ext cx="8449582" cy="2421464"/>
          </a:xfrm>
        </p:spPr>
        <p:txBody>
          <a:bodyPr vert="horz" lIns="91440" tIns="45720" rIns="91440" bIns="45720" rtlCol="0" anchor="b">
            <a:normAutofit/>
          </a:bodyPr>
          <a:lstStyle/>
          <a:p>
            <a:pPr algn="ctr"/>
            <a:r>
              <a:rPr lang="en-US" sz="4800" cap="all"/>
              <a:t>END</a:t>
            </a:r>
          </a:p>
        </p:txBody>
      </p:sp>
      <p:sp>
        <p:nvSpPr>
          <p:cNvPr id="3" name="Text Placeholder 2">
            <a:extLst>
              <a:ext uri="{FF2B5EF4-FFF2-40B4-BE49-F238E27FC236}">
                <a16:creationId xmlns:a16="http://schemas.microsoft.com/office/drawing/2014/main" id="{63151131-70FA-CD77-AD9F-5A5698803049}"/>
              </a:ext>
            </a:extLst>
          </p:cNvPr>
          <p:cNvSpPr>
            <a:spLocks noGrp="1"/>
          </p:cNvSpPr>
          <p:nvPr>
            <p:ph type="body" idx="1"/>
          </p:nvPr>
        </p:nvSpPr>
        <p:spPr>
          <a:xfrm>
            <a:off x="2497137" y="3538174"/>
            <a:ext cx="7197726" cy="1405467"/>
          </a:xfrm>
        </p:spPr>
        <p:txBody>
          <a:bodyPr vert="horz" lIns="91440" tIns="45720" rIns="91440" bIns="45720" rtlCol="0" anchor="t">
            <a:normAutofit/>
          </a:bodyPr>
          <a:lstStyle/>
          <a:p>
            <a:pPr algn="ctr"/>
            <a:r>
              <a:rPr lang="en-US" sz="1800" cap="all" dirty="0"/>
              <a:t>Feel free to contact us at any time. Thank you all and see you next time.</a:t>
            </a:r>
          </a:p>
        </p:txBody>
      </p:sp>
    </p:spTree>
    <p:extLst>
      <p:ext uri="{BB962C8B-B14F-4D97-AF65-F5344CB8AC3E}">
        <p14:creationId xmlns:p14="http://schemas.microsoft.com/office/powerpoint/2010/main" val="610164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2D616-592B-5D17-E0BE-A2060C9916D4}"/>
              </a:ext>
            </a:extLst>
          </p:cNvPr>
          <p:cNvSpPr>
            <a:spLocks noGrp="1"/>
          </p:cNvSpPr>
          <p:nvPr>
            <p:ph type="title"/>
          </p:nvPr>
        </p:nvSpPr>
        <p:spPr/>
        <p:txBody>
          <a:bodyPr/>
          <a:lstStyle/>
          <a:p>
            <a:pPr algn="ctr"/>
            <a:r>
              <a:rPr lang="en-US" dirty="0"/>
              <a:t>Intro</a:t>
            </a:r>
          </a:p>
        </p:txBody>
      </p:sp>
      <p:sp>
        <p:nvSpPr>
          <p:cNvPr id="3" name="Content Placeholder 2">
            <a:extLst>
              <a:ext uri="{FF2B5EF4-FFF2-40B4-BE49-F238E27FC236}">
                <a16:creationId xmlns:a16="http://schemas.microsoft.com/office/drawing/2014/main" id="{32A37774-E0DD-4260-E12A-6815DF9F71D6}"/>
              </a:ext>
            </a:extLst>
          </p:cNvPr>
          <p:cNvSpPr>
            <a:spLocks noGrp="1"/>
          </p:cNvSpPr>
          <p:nvPr>
            <p:ph idx="1"/>
          </p:nvPr>
        </p:nvSpPr>
        <p:spPr/>
        <p:txBody>
          <a:bodyPr/>
          <a:lstStyle/>
          <a:p>
            <a:pPr marL="0" indent="0" algn="just">
              <a:lnSpc>
                <a:spcPct val="150000"/>
              </a:lnSpc>
              <a:buNone/>
            </a:pPr>
            <a:r>
              <a:rPr lang="en-US" dirty="0"/>
              <a:t>Have you ever wondered “Where can I store important information safely?”. Well, we got the solution for you. Introducing databases, a software that is able to save information without loosing it later on. In the following slides we will show you just how you can use it to your advantage.</a:t>
            </a:r>
          </a:p>
        </p:txBody>
      </p:sp>
    </p:spTree>
    <p:extLst>
      <p:ext uri="{BB962C8B-B14F-4D97-AF65-F5344CB8AC3E}">
        <p14:creationId xmlns:p14="http://schemas.microsoft.com/office/powerpoint/2010/main" val="1325687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F6A9299-1D12-47E2-9DD4-03342553C4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803D6A27-397C-0805-D2F2-77A7F628491A}"/>
              </a:ext>
            </a:extLst>
          </p:cNvPr>
          <p:cNvSpPr>
            <a:spLocks noGrp="1"/>
          </p:cNvSpPr>
          <p:nvPr>
            <p:ph type="title"/>
          </p:nvPr>
        </p:nvSpPr>
        <p:spPr>
          <a:xfrm>
            <a:off x="685801" y="609600"/>
            <a:ext cx="5219699" cy="1456267"/>
          </a:xfrm>
        </p:spPr>
        <p:txBody>
          <a:bodyPr vert="horz" lIns="91440" tIns="45720" rIns="91440" bIns="45720" rtlCol="0" anchor="ctr">
            <a:normAutofit/>
          </a:bodyPr>
          <a:lstStyle/>
          <a:p>
            <a:pPr algn="ctr"/>
            <a:r>
              <a:rPr lang="en-US" sz="3600" dirty="0"/>
              <a:t>The Wardens</a:t>
            </a:r>
          </a:p>
        </p:txBody>
      </p:sp>
      <p:sp>
        <p:nvSpPr>
          <p:cNvPr id="4" name="Text Placeholder 3">
            <a:extLst>
              <a:ext uri="{FF2B5EF4-FFF2-40B4-BE49-F238E27FC236}">
                <a16:creationId xmlns:a16="http://schemas.microsoft.com/office/drawing/2014/main" id="{4D99F472-D495-6C2D-9E94-647CD8CB89F0}"/>
              </a:ext>
            </a:extLst>
          </p:cNvPr>
          <p:cNvSpPr>
            <a:spLocks noGrp="1"/>
          </p:cNvSpPr>
          <p:nvPr>
            <p:ph type="body" sz="half" idx="2"/>
          </p:nvPr>
        </p:nvSpPr>
        <p:spPr>
          <a:xfrm>
            <a:off x="685801" y="2142067"/>
            <a:ext cx="5219699" cy="3649133"/>
          </a:xfrm>
        </p:spPr>
        <p:txBody>
          <a:bodyPr vert="horz" lIns="91440" tIns="45720" rIns="91440" bIns="45720" rtlCol="0" anchor="ctr">
            <a:normAutofit/>
          </a:bodyPr>
          <a:lstStyle/>
          <a:p>
            <a:pPr marL="285750" indent="-285750" algn="just">
              <a:lnSpc>
                <a:spcPct val="150000"/>
              </a:lnSpc>
              <a:buFont typeface="Arial" panose="020B0604020202020204" pitchFamily="34" charset="0"/>
              <a:buChar char="•"/>
            </a:pPr>
            <a:r>
              <a:rPr lang="en-US" dirty="0"/>
              <a:t>Introducing The Wardens. </a:t>
            </a:r>
          </a:p>
          <a:p>
            <a:pPr marL="285750" indent="-285750" algn="just">
              <a:lnSpc>
                <a:spcPct val="150000"/>
              </a:lnSpc>
              <a:buFont typeface="Arial" panose="020B0604020202020204" pitchFamily="34" charset="0"/>
              <a:buChar char="•"/>
            </a:pPr>
            <a:r>
              <a:rPr lang="en-US" dirty="0"/>
              <a:t>The Wardens is a software that uses databases to store people’s personal information. </a:t>
            </a:r>
          </a:p>
          <a:p>
            <a:pPr marL="285750" indent="-285750" algn="just">
              <a:lnSpc>
                <a:spcPct val="150000"/>
              </a:lnSpc>
              <a:buFont typeface="Arial" panose="020B0604020202020204" pitchFamily="34" charset="0"/>
              <a:buChar char="•"/>
            </a:pPr>
            <a:r>
              <a:rPr lang="en-US" dirty="0"/>
              <a:t>In this version we use a prison and its prisoners as an example.</a:t>
            </a:r>
          </a:p>
        </p:txBody>
      </p:sp>
      <p:pic>
        <p:nvPicPr>
          <p:cNvPr id="10" name="Picture Placeholder 9" descr="A picture containing screenshot, text, parallel&#10;&#10;Description automatically generated">
            <a:extLst>
              <a:ext uri="{FF2B5EF4-FFF2-40B4-BE49-F238E27FC236}">
                <a16:creationId xmlns:a16="http://schemas.microsoft.com/office/drawing/2014/main" id="{555802DA-9323-D6E0-60CD-254CA41665D3}"/>
              </a:ext>
            </a:extLst>
          </p:cNvPr>
          <p:cNvPicPr>
            <a:picLocks noGrp="1" noChangeAspect="1"/>
          </p:cNvPicPr>
          <p:nvPr>
            <p:ph type="pic" idx="1"/>
          </p:nvPr>
        </p:nvPicPr>
        <p:blipFill rotWithShape="1">
          <a:blip r:embed="rId4"/>
          <a:srcRect t="2739" r="2" b="874"/>
          <a:stretch/>
        </p:blipFill>
        <p:spPr>
          <a:xfrm>
            <a:off x="6198830" y="639097"/>
            <a:ext cx="5447070" cy="525042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87706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6AE84D4E-D280-45C9-7587-61F34B8305F3}"/>
              </a:ext>
            </a:extLst>
          </p:cNvPr>
          <p:cNvSpPr>
            <a:spLocks noGrp="1"/>
          </p:cNvSpPr>
          <p:nvPr>
            <p:ph type="title"/>
          </p:nvPr>
        </p:nvSpPr>
        <p:spPr>
          <a:xfrm>
            <a:off x="6400800" y="609600"/>
            <a:ext cx="5147730" cy="1641987"/>
          </a:xfrm>
        </p:spPr>
        <p:txBody>
          <a:bodyPr vert="horz" lIns="91440" tIns="45720" rIns="91440" bIns="45720" rtlCol="0" anchor="ctr">
            <a:normAutofit/>
          </a:bodyPr>
          <a:lstStyle/>
          <a:p>
            <a:pPr algn="ctr"/>
            <a:r>
              <a:rPr lang="en-US" sz="3600" dirty="0"/>
              <a:t>Main menu</a:t>
            </a:r>
          </a:p>
        </p:txBody>
      </p:sp>
      <p:sp>
        <p:nvSpPr>
          <p:cNvPr id="4" name="Text Placeholder 3">
            <a:extLst>
              <a:ext uri="{FF2B5EF4-FFF2-40B4-BE49-F238E27FC236}">
                <a16:creationId xmlns:a16="http://schemas.microsoft.com/office/drawing/2014/main" id="{F0F5E6E1-5506-C6C1-7C01-EEAFA7C4F3EC}"/>
              </a:ext>
            </a:extLst>
          </p:cNvPr>
          <p:cNvSpPr>
            <a:spLocks noGrp="1"/>
          </p:cNvSpPr>
          <p:nvPr>
            <p:ph type="body" sz="half" idx="2"/>
          </p:nvPr>
        </p:nvSpPr>
        <p:spPr>
          <a:xfrm>
            <a:off x="6400800" y="2251587"/>
            <a:ext cx="5147730" cy="3637935"/>
          </a:xfrm>
        </p:spPr>
        <p:txBody>
          <a:bodyPr vert="horz" lIns="91440" tIns="45720" rIns="91440" bIns="45720" rtlCol="0" anchor="ctr">
            <a:normAutofit/>
          </a:bodyPr>
          <a:lstStyle/>
          <a:p>
            <a:pPr algn="just">
              <a:lnSpc>
                <a:spcPct val="150000"/>
              </a:lnSpc>
            </a:pPr>
            <a:r>
              <a:rPr lang="en-US" dirty="0"/>
              <a:t>Welcome to the main menu, this is the first thing that you will see once you open the app. Here you will see different options like:</a:t>
            </a:r>
          </a:p>
          <a:p>
            <a:pPr marL="285750" indent="-285750" algn="just">
              <a:lnSpc>
                <a:spcPct val="150000"/>
              </a:lnSpc>
              <a:buFont typeface="Arial"/>
              <a:buChar char="•"/>
            </a:pPr>
            <a:r>
              <a:rPr lang="en-US" dirty="0"/>
              <a:t>File</a:t>
            </a:r>
          </a:p>
          <a:p>
            <a:pPr marL="285750" indent="-285750" algn="just">
              <a:lnSpc>
                <a:spcPct val="150000"/>
              </a:lnSpc>
              <a:buFont typeface="Arial"/>
              <a:buChar char="•"/>
            </a:pPr>
            <a:r>
              <a:rPr lang="en-US" dirty="0"/>
              <a:t>Help</a:t>
            </a:r>
          </a:p>
        </p:txBody>
      </p:sp>
      <p:pic>
        <p:nvPicPr>
          <p:cNvPr id="7" name="Content Placeholder 6" descr="A screenshot of a computer&#10;&#10;Description automatically generated with medium confidence">
            <a:extLst>
              <a:ext uri="{FF2B5EF4-FFF2-40B4-BE49-F238E27FC236}">
                <a16:creationId xmlns:a16="http://schemas.microsoft.com/office/drawing/2014/main" id="{5A50CBD8-0D85-27BE-FEA6-2AB495B164B9}"/>
              </a:ext>
            </a:extLst>
          </p:cNvPr>
          <p:cNvPicPr>
            <a:picLocks noGrp="1" noChangeAspect="1"/>
          </p:cNvPicPr>
          <p:nvPr>
            <p:ph idx="1"/>
          </p:nvPr>
        </p:nvPicPr>
        <p:blipFill>
          <a:blip r:embed="rId4"/>
          <a:stretch>
            <a:fillRect/>
          </a:stretch>
        </p:blipFill>
        <p:spPr>
          <a:xfrm>
            <a:off x="648930" y="1119526"/>
            <a:ext cx="5447070" cy="428956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29222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F3A47B4E-46E7-233D-1204-E7056699DC82}"/>
              </a:ext>
            </a:extLst>
          </p:cNvPr>
          <p:cNvSpPr>
            <a:spLocks noGrp="1"/>
          </p:cNvSpPr>
          <p:nvPr>
            <p:ph type="title"/>
          </p:nvPr>
        </p:nvSpPr>
        <p:spPr>
          <a:xfrm>
            <a:off x="6400800" y="609600"/>
            <a:ext cx="5147730" cy="1641987"/>
          </a:xfrm>
        </p:spPr>
        <p:txBody>
          <a:bodyPr vert="horz" lIns="91440" tIns="45720" rIns="91440" bIns="45720" rtlCol="0" anchor="ctr">
            <a:normAutofit/>
          </a:bodyPr>
          <a:lstStyle/>
          <a:p>
            <a:pPr algn="ctr"/>
            <a:r>
              <a:rPr lang="en-US" sz="3600" dirty="0"/>
              <a:t>File</a:t>
            </a:r>
          </a:p>
        </p:txBody>
      </p:sp>
      <p:sp>
        <p:nvSpPr>
          <p:cNvPr id="4" name="Text Placeholder 3">
            <a:extLst>
              <a:ext uri="{FF2B5EF4-FFF2-40B4-BE49-F238E27FC236}">
                <a16:creationId xmlns:a16="http://schemas.microsoft.com/office/drawing/2014/main" id="{EBC811D2-8AC6-07F9-C046-DADAE2AC1221}"/>
              </a:ext>
            </a:extLst>
          </p:cNvPr>
          <p:cNvSpPr>
            <a:spLocks noGrp="1"/>
          </p:cNvSpPr>
          <p:nvPr>
            <p:ph type="body" sz="half" idx="2"/>
          </p:nvPr>
        </p:nvSpPr>
        <p:spPr>
          <a:xfrm>
            <a:off x="6400800" y="2251587"/>
            <a:ext cx="5147730" cy="3637935"/>
          </a:xfrm>
        </p:spPr>
        <p:txBody>
          <a:bodyPr vert="horz" lIns="91440" tIns="45720" rIns="91440" bIns="45720" rtlCol="0" anchor="ctr">
            <a:normAutofit/>
          </a:bodyPr>
          <a:lstStyle/>
          <a:p>
            <a:pPr>
              <a:lnSpc>
                <a:spcPct val="150000"/>
              </a:lnSpc>
            </a:pPr>
            <a:r>
              <a:rPr lang="en-US" dirty="0"/>
              <a:t>Inside of this option you can find things like:</a:t>
            </a:r>
          </a:p>
          <a:p>
            <a:pPr marL="285750" indent="-285750">
              <a:lnSpc>
                <a:spcPct val="150000"/>
              </a:lnSpc>
              <a:buFont typeface="Arial" panose="020B0604020202020204" pitchFamily="34" charset="0"/>
              <a:buChar char="•"/>
            </a:pPr>
            <a:r>
              <a:rPr lang="en-US" dirty="0"/>
              <a:t>Add Prisoner</a:t>
            </a:r>
          </a:p>
          <a:p>
            <a:pPr marL="285750" indent="-285750">
              <a:lnSpc>
                <a:spcPct val="150000"/>
              </a:lnSpc>
              <a:buFont typeface="Arial" panose="020B0604020202020204" pitchFamily="34" charset="0"/>
              <a:buChar char="•"/>
            </a:pPr>
            <a:r>
              <a:rPr lang="en-US" dirty="0"/>
              <a:t>Modify Prisoner</a:t>
            </a:r>
          </a:p>
          <a:p>
            <a:pPr marL="285750" indent="-285750">
              <a:lnSpc>
                <a:spcPct val="150000"/>
              </a:lnSpc>
              <a:buFont typeface="Arial" panose="020B0604020202020204" pitchFamily="34" charset="0"/>
              <a:buChar char="•"/>
            </a:pPr>
            <a:r>
              <a:rPr lang="en-US" dirty="0"/>
              <a:t>Search Prisoner</a:t>
            </a:r>
          </a:p>
          <a:p>
            <a:pPr marL="285750" indent="-285750">
              <a:lnSpc>
                <a:spcPct val="150000"/>
              </a:lnSpc>
              <a:buFont typeface="Arial" panose="020B0604020202020204" pitchFamily="34" charset="0"/>
              <a:buChar char="•"/>
            </a:pPr>
            <a:r>
              <a:rPr lang="en-US" dirty="0"/>
              <a:t>Prisoners list</a:t>
            </a:r>
          </a:p>
          <a:p>
            <a:pPr marL="285750" indent="-285750">
              <a:lnSpc>
                <a:spcPct val="150000"/>
              </a:lnSpc>
              <a:buFont typeface="Arial" panose="020B0604020202020204" pitchFamily="34" charset="0"/>
              <a:buChar char="•"/>
            </a:pPr>
            <a:r>
              <a:rPr lang="en-US" dirty="0"/>
              <a:t>Exit</a:t>
            </a:r>
          </a:p>
        </p:txBody>
      </p:sp>
      <p:pic>
        <p:nvPicPr>
          <p:cNvPr id="6" name="Content Placeholder 5" descr="A screenshot of a computer&#10;&#10;Description automatically generated with medium confidence">
            <a:extLst>
              <a:ext uri="{FF2B5EF4-FFF2-40B4-BE49-F238E27FC236}">
                <a16:creationId xmlns:a16="http://schemas.microsoft.com/office/drawing/2014/main" id="{AABD2043-3FA1-724F-1AF7-F345824849FB}"/>
              </a:ext>
            </a:extLst>
          </p:cNvPr>
          <p:cNvPicPr>
            <a:picLocks noGrp="1" noChangeAspect="1"/>
          </p:cNvPicPr>
          <p:nvPr>
            <p:ph idx="1"/>
          </p:nvPr>
        </p:nvPicPr>
        <p:blipFill>
          <a:blip r:embed="rId4"/>
          <a:stretch>
            <a:fillRect/>
          </a:stretch>
        </p:blipFill>
        <p:spPr>
          <a:xfrm>
            <a:off x="648930" y="1133143"/>
            <a:ext cx="5447070" cy="426233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515762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28" name="Picture 15">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3068F219-BD59-6FBB-ADCE-BC93D58564A9}"/>
              </a:ext>
            </a:extLst>
          </p:cNvPr>
          <p:cNvSpPr>
            <a:spLocks noGrp="1"/>
          </p:cNvSpPr>
          <p:nvPr>
            <p:ph type="title"/>
          </p:nvPr>
        </p:nvSpPr>
        <p:spPr>
          <a:xfrm>
            <a:off x="825909" y="808055"/>
            <a:ext cx="3979205" cy="1453363"/>
          </a:xfrm>
        </p:spPr>
        <p:txBody>
          <a:bodyPr vert="horz" lIns="91440" tIns="45720" rIns="91440" bIns="45720" rtlCol="0" anchor="ctr">
            <a:normAutofit/>
          </a:bodyPr>
          <a:lstStyle/>
          <a:p>
            <a:pPr algn="ctr"/>
            <a:r>
              <a:rPr lang="en-US" sz="3600" dirty="0"/>
              <a:t>Add Prisoner</a:t>
            </a:r>
          </a:p>
        </p:txBody>
      </p:sp>
      <p:sp>
        <p:nvSpPr>
          <p:cNvPr id="4" name="Text Placeholder 3">
            <a:extLst>
              <a:ext uri="{FF2B5EF4-FFF2-40B4-BE49-F238E27FC236}">
                <a16:creationId xmlns:a16="http://schemas.microsoft.com/office/drawing/2014/main" id="{E0655BBA-C02F-B772-0A95-36B810AF40CB}"/>
              </a:ext>
            </a:extLst>
          </p:cNvPr>
          <p:cNvSpPr>
            <a:spLocks noGrp="1"/>
          </p:cNvSpPr>
          <p:nvPr>
            <p:ph type="body" sz="half" idx="2"/>
          </p:nvPr>
        </p:nvSpPr>
        <p:spPr>
          <a:xfrm>
            <a:off x="802178" y="2261420"/>
            <a:ext cx="4002936" cy="3637935"/>
          </a:xfrm>
        </p:spPr>
        <p:txBody>
          <a:bodyPr vert="horz" lIns="91440" tIns="45720" rIns="91440" bIns="45720" rtlCol="0" anchor="ctr">
            <a:normAutofit/>
          </a:bodyPr>
          <a:lstStyle/>
          <a:p>
            <a:pPr algn="just">
              <a:lnSpc>
                <a:spcPct val="150000"/>
              </a:lnSpc>
            </a:pPr>
            <a:r>
              <a:rPr lang="en-US" dirty="0"/>
              <a:t>After you click on the ‘Add Prisoner’ option, you will be taken to this screen where you will be able to enter all the information. Once you are done click on the ‘Add’ button to confirm the information.</a:t>
            </a:r>
          </a:p>
        </p:txBody>
      </p:sp>
      <p:pic>
        <p:nvPicPr>
          <p:cNvPr id="8" name="Content Placeholder 7" descr="A screenshot of a computer&#10;&#10;Description automatically generated">
            <a:extLst>
              <a:ext uri="{FF2B5EF4-FFF2-40B4-BE49-F238E27FC236}">
                <a16:creationId xmlns:a16="http://schemas.microsoft.com/office/drawing/2014/main" id="{EF1F11F6-3E3A-5739-AC27-40FA42F75615}"/>
              </a:ext>
            </a:extLst>
          </p:cNvPr>
          <p:cNvPicPr>
            <a:picLocks noGrp="1" noChangeAspect="1"/>
          </p:cNvPicPr>
          <p:nvPr>
            <p:ph idx="1"/>
          </p:nvPr>
        </p:nvPicPr>
        <p:blipFill>
          <a:blip r:embed="rId4"/>
          <a:stretch>
            <a:fillRect/>
          </a:stretch>
        </p:blipFill>
        <p:spPr>
          <a:xfrm>
            <a:off x="5289752" y="1671597"/>
            <a:ext cx="6095593" cy="335257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212889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C3ED72BE-2F78-4DD7-B0A1-DCD0503B10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01E7C5F4-6217-BCDA-C289-2F6365F644EA}"/>
              </a:ext>
            </a:extLst>
          </p:cNvPr>
          <p:cNvSpPr>
            <a:spLocks noGrp="1"/>
          </p:cNvSpPr>
          <p:nvPr>
            <p:ph type="title"/>
          </p:nvPr>
        </p:nvSpPr>
        <p:spPr>
          <a:xfrm>
            <a:off x="1327255" y="1030288"/>
            <a:ext cx="4099947" cy="1035579"/>
          </a:xfrm>
        </p:spPr>
        <p:txBody>
          <a:bodyPr vert="horz" lIns="91440" tIns="45720" rIns="91440" bIns="45720" rtlCol="0" anchor="ctr">
            <a:normAutofit/>
          </a:bodyPr>
          <a:lstStyle/>
          <a:p>
            <a:pPr algn="ctr"/>
            <a:r>
              <a:rPr lang="en-US" sz="3600" dirty="0"/>
              <a:t>Modify</a:t>
            </a:r>
          </a:p>
        </p:txBody>
      </p:sp>
      <p:sp>
        <p:nvSpPr>
          <p:cNvPr id="4" name="Text Placeholder 3">
            <a:extLst>
              <a:ext uri="{FF2B5EF4-FFF2-40B4-BE49-F238E27FC236}">
                <a16:creationId xmlns:a16="http://schemas.microsoft.com/office/drawing/2014/main" id="{305B052C-C8B8-2AB8-92B3-FD1D8B450754}"/>
              </a:ext>
            </a:extLst>
          </p:cNvPr>
          <p:cNvSpPr>
            <a:spLocks noGrp="1"/>
          </p:cNvSpPr>
          <p:nvPr>
            <p:ph type="body" sz="half" idx="2"/>
          </p:nvPr>
        </p:nvSpPr>
        <p:spPr>
          <a:xfrm>
            <a:off x="1327255" y="2142067"/>
            <a:ext cx="4099947" cy="3649133"/>
          </a:xfrm>
        </p:spPr>
        <p:txBody>
          <a:bodyPr vert="horz" lIns="91440" tIns="45720" rIns="91440" bIns="45720" rtlCol="0" anchor="ctr">
            <a:normAutofit/>
          </a:bodyPr>
          <a:lstStyle/>
          <a:p>
            <a:pPr algn="just">
              <a:lnSpc>
                <a:spcPct val="150000"/>
              </a:lnSpc>
            </a:pPr>
            <a:r>
              <a:rPr lang="en-US" dirty="0"/>
              <a:t>The same goes for the modify option. After you have successfully entered the information, you will get a confirmation pop up.</a:t>
            </a:r>
          </a:p>
          <a:p>
            <a:pPr algn="just">
              <a:lnSpc>
                <a:spcPct val="150000"/>
              </a:lnSpc>
            </a:pPr>
            <a:endParaRPr lang="en-US" dirty="0"/>
          </a:p>
          <a:p>
            <a:pPr algn="just">
              <a:lnSpc>
                <a:spcPct val="150000"/>
              </a:lnSpc>
            </a:pPr>
            <a:r>
              <a:rPr lang="en-US" dirty="0"/>
              <a:t>Your screen should look like the image shown here.</a:t>
            </a:r>
          </a:p>
        </p:txBody>
      </p:sp>
      <p:pic>
        <p:nvPicPr>
          <p:cNvPr id="6" name="Content Placeholder 5" descr="A screenshot of a computer&#10;&#10;Description automatically generated">
            <a:extLst>
              <a:ext uri="{FF2B5EF4-FFF2-40B4-BE49-F238E27FC236}">
                <a16:creationId xmlns:a16="http://schemas.microsoft.com/office/drawing/2014/main" id="{6AB97889-0D33-D8A3-5E27-5951656E6048}"/>
              </a:ext>
            </a:extLst>
          </p:cNvPr>
          <p:cNvPicPr>
            <a:picLocks noGrp="1" noChangeAspect="1"/>
          </p:cNvPicPr>
          <p:nvPr>
            <p:ph idx="1"/>
          </p:nvPr>
        </p:nvPicPr>
        <p:blipFill>
          <a:blip r:embed="rId4"/>
          <a:stretch>
            <a:fillRect/>
          </a:stretch>
        </p:blipFill>
        <p:spPr>
          <a:xfrm>
            <a:off x="6370025" y="639098"/>
            <a:ext cx="4829460"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5" name="Picture 4" descr="A screenshot of a computer&#10;&#10;Description automatically generated">
            <a:extLst>
              <a:ext uri="{FF2B5EF4-FFF2-40B4-BE49-F238E27FC236}">
                <a16:creationId xmlns:a16="http://schemas.microsoft.com/office/drawing/2014/main" id="{ED35AB8B-C938-3268-D27F-975366411CBE}"/>
              </a:ext>
            </a:extLst>
          </p:cNvPr>
          <p:cNvPicPr>
            <a:picLocks noChangeAspect="1"/>
          </p:cNvPicPr>
          <p:nvPr/>
        </p:nvPicPr>
        <p:blipFill>
          <a:blip r:embed="rId5"/>
          <a:stretch>
            <a:fillRect/>
          </a:stretch>
        </p:blipFill>
        <p:spPr>
          <a:xfrm>
            <a:off x="6348172" y="3522111"/>
            <a:ext cx="4873165"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78476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C3ED72BE-2F78-4DD7-B0A1-DCD0503B10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AAD5B8EB-2487-880F-C85A-FBFD7BC20178}"/>
              </a:ext>
            </a:extLst>
          </p:cNvPr>
          <p:cNvSpPr>
            <a:spLocks noGrp="1"/>
          </p:cNvSpPr>
          <p:nvPr>
            <p:ph type="title"/>
          </p:nvPr>
        </p:nvSpPr>
        <p:spPr>
          <a:xfrm>
            <a:off x="6717278" y="1030288"/>
            <a:ext cx="4099947" cy="1035579"/>
          </a:xfrm>
        </p:spPr>
        <p:txBody>
          <a:bodyPr vert="horz" lIns="91440" tIns="45720" rIns="91440" bIns="45720" rtlCol="0" anchor="ctr">
            <a:normAutofit/>
          </a:bodyPr>
          <a:lstStyle/>
          <a:p>
            <a:pPr algn="ctr"/>
            <a:r>
              <a:rPr lang="en-US" sz="3600" dirty="0"/>
              <a:t>View and search</a:t>
            </a:r>
          </a:p>
        </p:txBody>
      </p:sp>
      <p:pic>
        <p:nvPicPr>
          <p:cNvPr id="5" name="Picture 4" descr="A screenshot of a computer&#10;&#10;Description automatically generated">
            <a:extLst>
              <a:ext uri="{FF2B5EF4-FFF2-40B4-BE49-F238E27FC236}">
                <a16:creationId xmlns:a16="http://schemas.microsoft.com/office/drawing/2014/main" id="{A62AEAC5-9408-AAFC-5FA6-8A7BAF4AE533}"/>
              </a:ext>
            </a:extLst>
          </p:cNvPr>
          <p:cNvPicPr>
            <a:picLocks noChangeAspect="1"/>
          </p:cNvPicPr>
          <p:nvPr/>
        </p:nvPicPr>
        <p:blipFill>
          <a:blip r:embed="rId4"/>
          <a:stretch>
            <a:fillRect/>
          </a:stretch>
        </p:blipFill>
        <p:spPr>
          <a:xfrm>
            <a:off x="965293" y="639098"/>
            <a:ext cx="4851213"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11" name="Content Placeholder 10" descr="A screenshot of a computer&#10;&#10;Description automatically generated">
            <a:extLst>
              <a:ext uri="{FF2B5EF4-FFF2-40B4-BE49-F238E27FC236}">
                <a16:creationId xmlns:a16="http://schemas.microsoft.com/office/drawing/2014/main" id="{289EA6BE-F23A-0B82-6FA1-98C4288BA630}"/>
              </a:ext>
            </a:extLst>
          </p:cNvPr>
          <p:cNvPicPr>
            <a:picLocks noGrp="1" noChangeAspect="1"/>
          </p:cNvPicPr>
          <p:nvPr>
            <p:ph idx="1"/>
          </p:nvPr>
        </p:nvPicPr>
        <p:blipFill>
          <a:blip r:embed="rId5"/>
          <a:stretch>
            <a:fillRect/>
          </a:stretch>
        </p:blipFill>
        <p:spPr>
          <a:xfrm>
            <a:off x="663839" y="3927487"/>
            <a:ext cx="5454122" cy="1881671"/>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Text Placeholder 3">
            <a:extLst>
              <a:ext uri="{FF2B5EF4-FFF2-40B4-BE49-F238E27FC236}">
                <a16:creationId xmlns:a16="http://schemas.microsoft.com/office/drawing/2014/main" id="{5A25D8BA-65D2-C55B-1C4A-F733E74FEE9D}"/>
              </a:ext>
            </a:extLst>
          </p:cNvPr>
          <p:cNvSpPr>
            <a:spLocks noGrp="1"/>
          </p:cNvSpPr>
          <p:nvPr>
            <p:ph type="body" sz="half" idx="2"/>
          </p:nvPr>
        </p:nvSpPr>
        <p:spPr>
          <a:xfrm>
            <a:off x="6717278" y="2142067"/>
            <a:ext cx="4099947" cy="3649133"/>
          </a:xfrm>
        </p:spPr>
        <p:txBody>
          <a:bodyPr vert="horz" lIns="91440" tIns="45720" rIns="91440" bIns="45720" rtlCol="0" anchor="ctr">
            <a:normAutofit/>
          </a:bodyPr>
          <a:lstStyle/>
          <a:p>
            <a:pPr algn="just">
              <a:lnSpc>
                <a:spcPct val="150000"/>
              </a:lnSpc>
            </a:pPr>
            <a:r>
              <a:rPr lang="en-US" dirty="0"/>
              <a:t>If you ever wish to view a prisoner's information, you can always click on the ‘view’ option and enter the prisoner’s ID to search for them.</a:t>
            </a:r>
          </a:p>
          <a:p>
            <a:pPr algn="just">
              <a:lnSpc>
                <a:spcPct val="150000"/>
              </a:lnSpc>
            </a:pPr>
            <a:r>
              <a:rPr lang="en-US" dirty="0"/>
              <a:t>If you do not remember the prisoner’s ID for some reason, you can also click on the ‘List of Prisoners’ option to look at all the prisoners and their overall information, including the ID.</a:t>
            </a:r>
          </a:p>
        </p:txBody>
      </p:sp>
    </p:spTree>
    <p:extLst>
      <p:ext uri="{BB962C8B-B14F-4D97-AF65-F5344CB8AC3E}">
        <p14:creationId xmlns:p14="http://schemas.microsoft.com/office/powerpoint/2010/main" val="4255850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C3ED72BE-2F78-4DD7-B0A1-DCD0503B10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F084E73B-5468-B7E9-AAF1-E459A825ED9E}"/>
              </a:ext>
            </a:extLst>
          </p:cNvPr>
          <p:cNvSpPr>
            <a:spLocks noGrp="1"/>
          </p:cNvSpPr>
          <p:nvPr>
            <p:ph type="title"/>
          </p:nvPr>
        </p:nvSpPr>
        <p:spPr>
          <a:xfrm>
            <a:off x="6717278" y="1030288"/>
            <a:ext cx="4099947" cy="1035579"/>
          </a:xfrm>
        </p:spPr>
        <p:txBody>
          <a:bodyPr vert="horz" lIns="91440" tIns="45720" rIns="91440" bIns="45720" rtlCol="0" anchor="ctr">
            <a:normAutofit/>
          </a:bodyPr>
          <a:lstStyle/>
          <a:p>
            <a:pPr algn="ctr"/>
            <a:r>
              <a:rPr lang="en-US" sz="3600" dirty="0"/>
              <a:t>Errors</a:t>
            </a:r>
          </a:p>
        </p:txBody>
      </p:sp>
      <p:pic>
        <p:nvPicPr>
          <p:cNvPr id="8" name="Picture 7" descr="A screenshot of a computer&#10;&#10;Description automatically generated">
            <a:extLst>
              <a:ext uri="{FF2B5EF4-FFF2-40B4-BE49-F238E27FC236}">
                <a16:creationId xmlns:a16="http://schemas.microsoft.com/office/drawing/2014/main" id="{ECE7BD9D-6D10-A98C-BF94-6B1307BA9C13}"/>
              </a:ext>
            </a:extLst>
          </p:cNvPr>
          <p:cNvPicPr>
            <a:picLocks noChangeAspect="1"/>
          </p:cNvPicPr>
          <p:nvPr/>
        </p:nvPicPr>
        <p:blipFill>
          <a:blip r:embed="rId4"/>
          <a:stretch>
            <a:fillRect/>
          </a:stretch>
        </p:blipFill>
        <p:spPr>
          <a:xfrm>
            <a:off x="965293" y="639098"/>
            <a:ext cx="4851213"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9" name="Content Placeholder 8" descr="A screenshot of a computer error message&#10;&#10;Description automatically generated with medium confidence">
            <a:extLst>
              <a:ext uri="{FF2B5EF4-FFF2-40B4-BE49-F238E27FC236}">
                <a16:creationId xmlns:a16="http://schemas.microsoft.com/office/drawing/2014/main" id="{7EAE46EF-2CFD-0C71-64EE-38D4A516DE26}"/>
              </a:ext>
            </a:extLst>
          </p:cNvPr>
          <p:cNvPicPr>
            <a:picLocks noGrp="1" noChangeAspect="1"/>
          </p:cNvPicPr>
          <p:nvPr>
            <p:ph idx="1"/>
          </p:nvPr>
        </p:nvPicPr>
        <p:blipFill>
          <a:blip r:embed="rId5"/>
          <a:stretch>
            <a:fillRect/>
          </a:stretch>
        </p:blipFill>
        <p:spPr>
          <a:xfrm>
            <a:off x="954317" y="3522111"/>
            <a:ext cx="4873165"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4" name="Text Placeholder 3">
            <a:extLst>
              <a:ext uri="{FF2B5EF4-FFF2-40B4-BE49-F238E27FC236}">
                <a16:creationId xmlns:a16="http://schemas.microsoft.com/office/drawing/2014/main" id="{03568D5E-5B1F-2B52-5180-ED301F84E382}"/>
              </a:ext>
            </a:extLst>
          </p:cNvPr>
          <p:cNvSpPr>
            <a:spLocks noGrp="1"/>
          </p:cNvSpPr>
          <p:nvPr>
            <p:ph type="body" sz="half" idx="2"/>
          </p:nvPr>
        </p:nvSpPr>
        <p:spPr>
          <a:xfrm>
            <a:off x="6717278" y="2142067"/>
            <a:ext cx="4099947" cy="3649133"/>
          </a:xfrm>
        </p:spPr>
        <p:txBody>
          <a:bodyPr vert="horz" lIns="91440" tIns="45720" rIns="91440" bIns="45720" rtlCol="0" anchor="ctr">
            <a:normAutofit/>
          </a:bodyPr>
          <a:lstStyle/>
          <a:p>
            <a:pPr algn="just">
              <a:lnSpc>
                <a:spcPct val="150000"/>
              </a:lnSpc>
            </a:pPr>
            <a:r>
              <a:rPr lang="en-US" dirty="0"/>
              <a:t>Of course, if you enter invalid information or leave a box empty, you will always get an error message, so make sure that you enter all the information correctly.</a:t>
            </a:r>
          </a:p>
        </p:txBody>
      </p:sp>
    </p:spTree>
    <p:extLst>
      <p:ext uri="{BB962C8B-B14F-4D97-AF65-F5344CB8AC3E}">
        <p14:creationId xmlns:p14="http://schemas.microsoft.com/office/powerpoint/2010/main" val="10059281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6D5668-1971-40BB-BC7C-94C9B101AAB7}">
  <ds:schemaRefs>
    <ds:schemaRef ds:uri="http://schemas.microsoft.com/office/2006/documentManagement/types"/>
    <ds:schemaRef ds:uri="http://schemas.openxmlformats.org/package/2006/metadata/core-properties"/>
    <ds:schemaRef ds:uri="http://purl.org/dc/terms/"/>
    <ds:schemaRef ds:uri="http://schemas.microsoft.com/office/2006/metadata/properties"/>
    <ds:schemaRef ds:uri="http://www.w3.org/XML/1998/namespace"/>
    <ds:schemaRef ds:uri="http://schemas.microsoft.com/office/infopath/2007/PartnerControls"/>
    <ds:schemaRef ds:uri="16c05727-aa75-4e4a-9b5f-8a80a1165891"/>
    <ds:schemaRef ds:uri="71af3243-3dd4-4a8d-8c0d-dd76da1f02a5"/>
    <ds:schemaRef ds:uri="http://purl.org/dc/dcmitype/"/>
    <ds:schemaRef ds:uri="http://purl.org/dc/elements/1.1/"/>
  </ds:schemaRefs>
</ds:datastoreItem>
</file>

<file path=customXml/itemProps2.xml><?xml version="1.0" encoding="utf-8"?>
<ds:datastoreItem xmlns:ds="http://schemas.openxmlformats.org/officeDocument/2006/customXml" ds:itemID="{3370F4A1-FC59-4361-989F-6C79533DA5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57094B-4684-420B-AFE0-4E41CA2AF7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Celestial design</Template>
  <TotalTime>534</TotalTime>
  <Words>424</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Celestial</vt:lpstr>
      <vt:lpstr>The wardens</vt:lpstr>
      <vt:lpstr>Intro</vt:lpstr>
      <vt:lpstr>The Wardens</vt:lpstr>
      <vt:lpstr>Main menu</vt:lpstr>
      <vt:lpstr>File</vt:lpstr>
      <vt:lpstr>Add Prisoner</vt:lpstr>
      <vt:lpstr>Modify</vt:lpstr>
      <vt:lpstr>View and search</vt:lpstr>
      <vt:lpstr>Errors</vt:lpstr>
      <vt:lpstr>Help</vt:lpstr>
      <vt:lpstr>About</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wardens</dc:title>
  <dc:creator>Bryan Lopez</dc:creator>
  <cp:lastModifiedBy>Bryan Lopez</cp:lastModifiedBy>
  <cp:revision>2</cp:revision>
  <dcterms:created xsi:type="dcterms:W3CDTF">2023-05-20T23:50:57Z</dcterms:created>
  <dcterms:modified xsi:type="dcterms:W3CDTF">2023-05-23T03:06:57Z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